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5" r:id="rId3"/>
    <p:sldId id="288" r:id="rId4"/>
    <p:sldId id="290" r:id="rId5"/>
    <p:sldId id="289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2804"/>
    <a:srgbClr val="F8F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Умерени стил 2 – Наглашавање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Умерени стил 2 – Наглашавање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Умерени стил 2 – Наглашавање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Умерени стил 2 – Наглашавање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6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9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8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624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979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400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6E3EA-B358-406D-B1BE-D3D041DCC479}" type="datetimeFigureOut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B910-5848-4486-9ED1-D11C96876275}" type="slidenum">
              <a:rPr lang="sr-Latn-C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0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E3EA-B358-406D-B1BE-D3D041DCC479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17.5.2020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B910-5848-4486-9ED1-D11C96876275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5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8684" y="5867400"/>
            <a:ext cx="1765916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FF00"/>
                </a:solidFill>
              </a:rPr>
              <a:t>Други  разред</a:t>
            </a:r>
          </a:p>
          <a:p>
            <a:r>
              <a:rPr lang="sr-Cyrl-CS" b="1" dirty="0" smtClean="0">
                <a:solidFill>
                  <a:srgbClr val="FFFF00"/>
                </a:solidFill>
              </a:rPr>
              <a:t>,,Маслачак,,</a:t>
            </a:r>
            <a:endParaRPr lang="sr-Latn-CS" b="1" dirty="0">
              <a:solidFill>
                <a:srgbClr val="FFFF00"/>
              </a:solidFill>
            </a:endParaRPr>
          </a:p>
        </p:txBody>
      </p:sp>
      <p:sp>
        <p:nvSpPr>
          <p:cNvPr id="15" name="Облачић 3"/>
          <p:cNvSpPr/>
          <p:nvPr/>
        </p:nvSpPr>
        <p:spPr>
          <a:xfrm>
            <a:off x="304800" y="580181"/>
            <a:ext cx="1143000" cy="114300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2800" dirty="0">
                <a:solidFill>
                  <a:prstClr val="white"/>
                </a:solidFill>
              </a:rPr>
              <a:t>М</a:t>
            </a:r>
            <a:endParaRPr lang="sr-Latn-CS" sz="2800" dirty="0">
              <a:solidFill>
                <a:prstClr val="white"/>
              </a:solidFill>
            </a:endParaRPr>
          </a:p>
        </p:txBody>
      </p:sp>
      <p:sp>
        <p:nvSpPr>
          <p:cNvPr id="16" name="Облачић 4"/>
          <p:cNvSpPr/>
          <p:nvPr/>
        </p:nvSpPr>
        <p:spPr>
          <a:xfrm>
            <a:off x="1295400" y="580181"/>
            <a:ext cx="1143000" cy="114300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7" name="Облачић 5"/>
          <p:cNvSpPr/>
          <p:nvPr/>
        </p:nvSpPr>
        <p:spPr>
          <a:xfrm>
            <a:off x="2057400" y="1236561"/>
            <a:ext cx="1143000" cy="11430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8" name="Облачић 6"/>
          <p:cNvSpPr/>
          <p:nvPr/>
        </p:nvSpPr>
        <p:spPr>
          <a:xfrm>
            <a:off x="2971800" y="580181"/>
            <a:ext cx="1143000" cy="1143000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Е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19" name="Облачић 7"/>
          <p:cNvSpPr/>
          <p:nvPr/>
        </p:nvSpPr>
        <p:spPr>
          <a:xfrm>
            <a:off x="3667246" y="1151681"/>
            <a:ext cx="1143000" cy="11430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М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0" name="Облачић 8"/>
          <p:cNvSpPr/>
          <p:nvPr/>
        </p:nvSpPr>
        <p:spPr>
          <a:xfrm>
            <a:off x="4521843" y="381000"/>
            <a:ext cx="1143000" cy="1143000"/>
          </a:xfrm>
          <a:prstGeom prst="clou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1" name="Облачић 9"/>
          <p:cNvSpPr/>
          <p:nvPr/>
        </p:nvSpPr>
        <p:spPr>
          <a:xfrm>
            <a:off x="5486400" y="298319"/>
            <a:ext cx="1143000" cy="114300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Т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2" name="Облачић 10"/>
          <p:cNvSpPr/>
          <p:nvPr/>
        </p:nvSpPr>
        <p:spPr>
          <a:xfrm>
            <a:off x="6210300" y="952500"/>
            <a:ext cx="1143000" cy="1143000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И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3" name="Облачић 11"/>
          <p:cNvSpPr/>
          <p:nvPr/>
        </p:nvSpPr>
        <p:spPr>
          <a:xfrm>
            <a:off x="7086600" y="1580697"/>
            <a:ext cx="1143000" cy="1143000"/>
          </a:xfrm>
          <a:prstGeom prst="cloud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К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4" name="Облачић 4"/>
          <p:cNvSpPr/>
          <p:nvPr/>
        </p:nvSpPr>
        <p:spPr>
          <a:xfrm>
            <a:off x="7848599" y="747671"/>
            <a:ext cx="1143000" cy="1143000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3200" dirty="0">
                <a:solidFill>
                  <a:prstClr val="white"/>
                </a:solidFill>
              </a:rPr>
              <a:t>А</a:t>
            </a:r>
            <a:endParaRPr lang="sr-Latn-CS" sz="3200" dirty="0">
              <a:solidFill>
                <a:prstClr val="white"/>
              </a:solidFill>
            </a:endParaRPr>
          </a:p>
        </p:txBody>
      </p:sp>
      <p:sp>
        <p:nvSpPr>
          <p:cNvPr id="25" name="Правоугаоник заобљених углова 5"/>
          <p:cNvSpPr/>
          <p:nvPr/>
        </p:nvSpPr>
        <p:spPr>
          <a:xfrm>
            <a:off x="1397642" y="3310783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Одређујем непознати</a:t>
            </a: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дељеник 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/>
          </a:p>
        </p:txBody>
      </p:sp>
      <p:pic>
        <p:nvPicPr>
          <p:cNvPr id="26" name="Picture 25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6019800"/>
            <a:ext cx="561975" cy="400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8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2471107" y="2967335"/>
            <a:ext cx="4201791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Р А Ј !</a:t>
            </a:r>
            <a:endParaRPr lang="sr-Cyrl-CS" sz="9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042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угаоник 13"/>
          <p:cNvSpPr/>
          <p:nvPr/>
        </p:nvSpPr>
        <p:spPr>
          <a:xfrm>
            <a:off x="4796874" y="4727149"/>
            <a:ext cx="358442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0000"/>
                </a:solidFill>
              </a:rPr>
              <a:t>  </a:t>
            </a:r>
            <a:r>
              <a:rPr lang="sr-Cyrl-RS" sz="3200" b="1" dirty="0" smtClean="0">
                <a:solidFill>
                  <a:srgbClr val="FFC000"/>
                </a:solidFill>
              </a:rPr>
              <a:t> 30   </a:t>
            </a:r>
            <a:r>
              <a:rPr lang="sr-Cyrl-RS" sz="3200" b="1" dirty="0" smtClean="0">
                <a:solidFill>
                  <a:srgbClr val="FFFF00"/>
                </a:solidFill>
              </a:rPr>
              <a:t>:    5    =   6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0" name="Правоугаоник 13"/>
          <p:cNvSpPr/>
          <p:nvPr/>
        </p:nvSpPr>
        <p:spPr>
          <a:xfrm>
            <a:off x="4299453" y="2188744"/>
            <a:ext cx="4360748" cy="1815882"/>
          </a:xfrm>
          <a:prstGeom prst="rect">
            <a:avLst/>
          </a:prstGeom>
          <a:solidFill>
            <a:srgbClr val="542804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dirty="0" smtClean="0">
                <a:solidFill>
                  <a:srgbClr val="FFFF00"/>
                </a:solidFill>
              </a:rPr>
              <a:t>Непознати дељеник израчунавамо тако што количник помножимо  </a:t>
            </a:r>
          </a:p>
          <a:p>
            <a:pPr algn="ctr"/>
            <a:r>
              <a:rPr lang="sr-Cyrl-RS" sz="2800" b="1" smtClean="0">
                <a:solidFill>
                  <a:srgbClr val="FFFF00"/>
                </a:solidFill>
              </a:rPr>
              <a:t>делиоцем</a:t>
            </a:r>
            <a:endParaRPr lang="sr-Latn-CS" sz="2800" b="1" dirty="0">
              <a:solidFill>
                <a:srgbClr val="FFFF00"/>
              </a:solidFill>
            </a:endParaRPr>
          </a:p>
        </p:txBody>
      </p:sp>
      <p:sp>
        <p:nvSpPr>
          <p:cNvPr id="41" name="Правоугаоник заобљених углова 5"/>
          <p:cNvSpPr/>
          <p:nvPr/>
        </p:nvSpPr>
        <p:spPr>
          <a:xfrm>
            <a:off x="1453858" y="93289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Одређујем непознати дељеник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/>
          </a:p>
        </p:txBody>
      </p:sp>
      <p:sp>
        <p:nvSpPr>
          <p:cNvPr id="42" name="Правоугаоник 13"/>
          <p:cNvSpPr/>
          <p:nvPr/>
        </p:nvSpPr>
        <p:spPr>
          <a:xfrm>
            <a:off x="4796874" y="5410200"/>
            <a:ext cx="145082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C000"/>
                </a:solidFill>
              </a:rPr>
              <a:t>дељеник</a:t>
            </a:r>
            <a:endParaRPr lang="sr-Latn-CS" sz="2400" b="1" dirty="0">
              <a:solidFill>
                <a:srgbClr val="FFC000"/>
              </a:solidFill>
            </a:endParaRPr>
          </a:p>
        </p:txBody>
      </p:sp>
      <p:sp>
        <p:nvSpPr>
          <p:cNvPr id="43" name="Правоугаоник 13"/>
          <p:cNvSpPr/>
          <p:nvPr/>
        </p:nvSpPr>
        <p:spPr>
          <a:xfrm>
            <a:off x="990599" y="2260270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5 = 6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4" name="Правоугаоник 13"/>
          <p:cNvSpPr/>
          <p:nvPr/>
        </p:nvSpPr>
        <p:spPr>
          <a:xfrm>
            <a:off x="915915" y="4738035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C000"/>
                </a:solidFill>
              </a:rPr>
              <a:t>Х = 30</a:t>
            </a:r>
            <a:endParaRPr lang="sr-Latn-CS" sz="3200" b="1" dirty="0">
              <a:solidFill>
                <a:srgbClr val="FFC000"/>
              </a:solidFill>
            </a:endParaRPr>
          </a:p>
        </p:txBody>
      </p:sp>
      <p:sp>
        <p:nvSpPr>
          <p:cNvPr id="9" name="Правоугаоник 13"/>
          <p:cNvSpPr/>
          <p:nvPr/>
        </p:nvSpPr>
        <p:spPr>
          <a:xfrm>
            <a:off x="917339" y="3848204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6 </a:t>
            </a:r>
            <a:r>
              <a:rPr lang="sr-Cyrl-RS" sz="3200" b="1" dirty="0" smtClean="0">
                <a:solidFill>
                  <a:srgbClr val="FFFF00"/>
                </a:solidFill>
              </a:rPr>
              <a:t>•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174410">
            <a:off x="2528520" y="2695958"/>
            <a:ext cx="166589" cy="1325581"/>
          </a:xfrm>
          <a:prstGeom prst="downArrow">
            <a:avLst/>
          </a:prstGeom>
          <a:solidFill>
            <a:srgbClr val="542804"/>
          </a:solidFill>
          <a:ln>
            <a:solidFill>
              <a:srgbClr val="542804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20286868">
            <a:off x="2495615" y="2650452"/>
            <a:ext cx="140368" cy="1348121"/>
          </a:xfrm>
          <a:prstGeom prst="downArrow">
            <a:avLst/>
          </a:prstGeom>
          <a:solidFill>
            <a:srgbClr val="542804"/>
          </a:solidFill>
          <a:ln>
            <a:solidFill>
              <a:srgbClr val="542804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авоугаоник заобљених углова 4"/>
          <p:cNvSpPr/>
          <p:nvPr/>
        </p:nvSpPr>
        <p:spPr>
          <a:xfrm>
            <a:off x="3012839" y="3920449"/>
            <a:ext cx="1142999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r-Cyrl-RS" b="1" dirty="0" smtClean="0">
                <a:solidFill>
                  <a:srgbClr val="542804"/>
                </a:solidFill>
              </a:rPr>
              <a:t>делилац</a:t>
            </a:r>
            <a:endParaRPr lang="sr-Cyrl-CS" b="1" dirty="0">
              <a:solidFill>
                <a:srgbClr val="542804"/>
              </a:solidFill>
            </a:endParaRPr>
          </a:p>
        </p:txBody>
      </p:sp>
      <p:sp>
        <p:nvSpPr>
          <p:cNvPr id="13" name="Правоугаоник заобљених углова 4"/>
          <p:cNvSpPr/>
          <p:nvPr/>
        </p:nvSpPr>
        <p:spPr>
          <a:xfrm>
            <a:off x="1144515" y="3427717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r-Cyrl-RS" b="1" dirty="0" smtClean="0">
                <a:solidFill>
                  <a:srgbClr val="542804"/>
                </a:solidFill>
              </a:rPr>
              <a:t>количник</a:t>
            </a:r>
            <a:endParaRPr lang="sr-Cyrl-CS" b="1" dirty="0">
              <a:solidFill>
                <a:srgbClr val="5428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42" grpId="0" animBg="1"/>
      <p:bldP spid="43" grpId="0" animBg="1"/>
      <p:bldP spid="4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nual Input 4"/>
          <p:cNvSpPr/>
          <p:nvPr/>
        </p:nvSpPr>
        <p:spPr>
          <a:xfrm>
            <a:off x="-56260" y="3067050"/>
            <a:ext cx="9144000" cy="3790950"/>
          </a:xfrm>
          <a:prstGeom prst="flowChartManualInput">
            <a:avLst/>
          </a:prstGeom>
          <a:solidFill>
            <a:srgbClr val="00CC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Cloud 38"/>
          <p:cNvSpPr/>
          <p:nvPr/>
        </p:nvSpPr>
        <p:spPr>
          <a:xfrm>
            <a:off x="76200" y="4743540"/>
            <a:ext cx="2844030" cy="1495425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Cloud 40"/>
          <p:cNvSpPr/>
          <p:nvPr/>
        </p:nvSpPr>
        <p:spPr>
          <a:xfrm>
            <a:off x="219547" y="3067049"/>
            <a:ext cx="2690001" cy="1445133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Cloud 39"/>
          <p:cNvSpPr/>
          <p:nvPr/>
        </p:nvSpPr>
        <p:spPr>
          <a:xfrm rot="339024">
            <a:off x="4981267" y="2876716"/>
            <a:ext cx="2418460" cy="961473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369376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324600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369376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324600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440" y="6278934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40" y="6323710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640" y="6278934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300" y="5929357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900" y="5884581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5884581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5929357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5884581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140" y="5838915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740" y="5883691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340" y="5838915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520584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75808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75808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520584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75808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840" y="5430142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440" y="5474918"/>
            <a:ext cx="533400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040" y="5430142"/>
            <a:ext cx="533400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/>
          <p:cNvSpPr/>
          <p:nvPr/>
        </p:nvSpPr>
        <p:spPr>
          <a:xfrm>
            <a:off x="7445585" y="2005751"/>
            <a:ext cx="304800" cy="284264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482922" y="2175339"/>
            <a:ext cx="243665" cy="20501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Cloud 44"/>
          <p:cNvSpPr/>
          <p:nvPr/>
        </p:nvSpPr>
        <p:spPr>
          <a:xfrm>
            <a:off x="7699196" y="304801"/>
            <a:ext cx="1670408" cy="2174722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Cloud 42"/>
          <p:cNvSpPr/>
          <p:nvPr/>
        </p:nvSpPr>
        <p:spPr>
          <a:xfrm>
            <a:off x="6544949" y="461821"/>
            <a:ext cx="2089508" cy="2797687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Правоугаоник заобљених углова 5"/>
          <p:cNvSpPr/>
          <p:nvPr/>
        </p:nvSpPr>
        <p:spPr>
          <a:xfrm>
            <a:off x="296547" y="152400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Шумицом се шетају јежићи. Траже храну.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47" name="Правоугаоник заобљених углова 5"/>
          <p:cNvSpPr/>
          <p:nvPr/>
        </p:nvSpPr>
        <p:spPr>
          <a:xfrm>
            <a:off x="296547" y="152400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По  8  јежића ће се поделити код  3 грма.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48" name="Правоугаоник заобљених углова 5"/>
          <p:cNvSpPr/>
          <p:nvPr/>
        </p:nvSpPr>
        <p:spPr>
          <a:xfrm>
            <a:off x="296547" y="152400"/>
            <a:ext cx="6248402" cy="1108817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>
                <a:solidFill>
                  <a:srgbClr val="FFFF00"/>
                </a:solidFill>
              </a:rPr>
              <a:t>К</a:t>
            </a:r>
            <a:r>
              <a:rPr lang="sr-Cyrl-RS" sz="3600" b="1" dirty="0" smtClean="0">
                <a:solidFill>
                  <a:srgbClr val="FFFF00"/>
                </a:solidFill>
              </a:rPr>
              <a:t>олико је јежића укупно?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38" name="Правоугаоник 13"/>
          <p:cNvSpPr/>
          <p:nvPr/>
        </p:nvSpPr>
        <p:spPr>
          <a:xfrm>
            <a:off x="6934200" y="837753"/>
            <a:ext cx="1981200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</a:t>
            </a: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r>
              <a:rPr lang="sr-Cyrl-RS" sz="3200" b="1" dirty="0" smtClean="0">
                <a:solidFill>
                  <a:srgbClr val="FFFF00"/>
                </a:solidFill>
              </a:rPr>
              <a:t> =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9" name="Правоугаоник 13"/>
          <p:cNvSpPr/>
          <p:nvPr/>
        </p:nvSpPr>
        <p:spPr>
          <a:xfrm>
            <a:off x="6919245" y="2745196"/>
            <a:ext cx="1996155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 =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endParaRPr lang="sr-Latn-C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Правоугаоник 13"/>
          <p:cNvSpPr/>
          <p:nvPr/>
        </p:nvSpPr>
        <p:spPr>
          <a:xfrm>
            <a:off x="6943458" y="1828354"/>
            <a:ext cx="1971942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8 • </a:t>
            </a: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51" name="Правоугаоник 13"/>
          <p:cNvSpPr/>
          <p:nvPr/>
        </p:nvSpPr>
        <p:spPr>
          <a:xfrm>
            <a:off x="7015029" y="4464746"/>
            <a:ext cx="1971942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</a:t>
            </a:r>
            <a:r>
              <a:rPr lang="sr-Cyrl-RS" sz="3200" b="1" dirty="0" smtClean="0">
                <a:solidFill>
                  <a:srgbClr val="FFFF00"/>
                </a:solidFill>
              </a:rPr>
              <a:t> : 8 = </a:t>
            </a: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endParaRPr lang="sr-Latn-C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7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2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86 -0.00186 -0.00451 -0.00811 -0.00573 -0.01412 C -0.00764 -0.02338 -0.01042 -0.03149 -0.01163 -0.04098 C -0.01267 -0.04815 -0.01371 -0.05741 -0.01632 -0.06412 C -0.02153 -0.07686 -0.03108 -0.08542 -0.03941 -0.09352 C -0.04201 -0.09885 -0.04583 -0.10116 -0.05 -0.10371 C -0.06128 -0.11042 -0.07448 -0.11412 -0.08663 -0.11667 C -0.09149 -0.11875 -0.09601 -0.11945 -0.10104 -0.12037 C -0.10712 -0.12246 -0.11198 -0.12454 -0.11823 -0.1257 C -0.1526 -0.12454 -0.16285 -0.125 -0.19045 -0.11667 C -0.19705 -0.11088 -0.1941 -0.1125 -0.19913 -0.11019 C -0.20451 -0.10301 -0.21111 -0.09862 -0.21632 -0.09098 C -0.22674 -0.07593 -0.23472 -0.05649 -0.24809 -0.04491 C -0.25191 -0.04167 -0.25781 -0.03843 -0.26163 -0.03588 C -0.26892 -0.03125 -0.26823 -0.02963 -0.27795 -0.02824 C -0.30712 -0.0132 -0.34653 -0.01852 -0.375 -0.01783 C -0.38212 -0.01667 -0.38767 -0.01505 -0.39514 -0.01412 C -0.40347 -0.01135 -0.40451 -0.01158 -0.41545 -0.01158 " pathEditMode="relative" ptsTypes="fffffffffffffffffA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4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6 -0.01297 -0.01528 -0.02616 -0.02205 -0.03588 C -0.02431 -0.03889 -0.02882 -0.04491 -0.02882 -0.04491 C -0.03143 -0.05394 -0.03646 -0.0581 -0.04028 -0.06667 C -0.04774 -0.08287 -0.05625 -0.09977 -0.0625 -0.11667 C -0.07587 -0.15278 -0.08733 -0.1926 -0.09705 -0.23079 C -0.10226 -0.25116 -0.10399 -0.27292 -0.10851 -0.29352 C -0.11042 -0.31505 -0.11597 -0.33588 -0.12101 -0.35648 C -0.12379 -0.3676 -0.12483 -0.37986 -0.12969 -0.38982 C -0.13264 -0.40417 -0.14097 -0.41597 -0.15191 -0.41922 C -0.15608 -0.42315 -0.16024 -0.42338 -0.16528 -0.42431 C -0.18802 -0.42385 -0.21077 -0.42385 -0.23351 -0.42315 C -0.25521 -0.42246 -0.27448 -0.40764 -0.29514 -0.40139 C -0.29879 -0.3963 -0.30729 -0.38935 -0.3125 -0.38727 C -0.33559 -0.36621 -0.36233 -0.36042 -0.38941 -0.35394 C -0.39549 -0.35093 -0.38906 -0.35371 -0.4 -0.35139 C -0.41493 -0.34815 -0.42986 -0.34514 -0.44514 -0.34352 C -0.44636 -0.34306 -0.44774 -0.3426 -0.44896 -0.34236 C -0.45156 -0.3419 -0.45417 -0.34167 -0.4566 -0.34097 C -0.46233 -0.33935 -0.46702 -0.33588 -0.47292 -0.33472 C -0.47691 -0.33125 -0.4809 -0.33125 -0.48542 -0.32963 C -0.5 -0.32477 -0.51372 -0.32176 -0.52882 -0.3206 C -0.54375 -0.31852 -0.55886 -0.31783 -0.57396 -0.31667 C -0.57274 -0.31435 -0.57136 -0.31019 -0.5691 -0.31019 " pathEditMode="relative" ptsTypes="fffffffffffffffffffffff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1898 C 0.00087 0.00601 -0.01215 -0.00718 -0.01892 -0.0169 C -0.02118 -0.01991 -0.02569 -0.02593 -0.02569 -0.0257 C -0.0283 -0.03496 -0.03333 -0.03912 -0.03715 -0.04769 C -0.04461 -0.06389 -0.05312 -0.08079 -0.05937 -0.09769 C -0.07274 -0.1338 -0.0842 -0.17361 -0.09392 -0.21181 C -0.09913 -0.23218 -0.10086 -0.25394 -0.10538 -0.27454 C -0.10729 -0.29607 -0.11284 -0.3169 -0.11788 -0.3375 C -0.12066 -0.34861 -0.1217 -0.36088 -0.12656 -0.37084 C -0.12951 -0.38519 -0.13784 -0.39699 -0.14878 -0.40024 C -0.15295 -0.40417 -0.15711 -0.4044 -0.16215 -0.40533 C -0.18489 -0.40486 -0.20764 -0.40486 -0.23038 -0.40417 C -0.25208 -0.40348 -0.27135 -0.38866 -0.29201 -0.38241 C -0.29566 -0.37732 -0.30416 -0.37037 -0.30937 -0.36829 C -0.33246 -0.34723 -0.3592 -0.34144 -0.38628 -0.33496 C -0.39236 -0.33195 -0.38593 -0.33473 -0.39687 -0.33241 C -0.4118 -0.32917 -0.42673 -0.32616 -0.44201 -0.32454 C -0.44323 -0.32408 -0.44461 -0.32361 -0.44583 -0.32338 C -0.44843 -0.32292 -0.45104 -0.32269 -0.45347 -0.32199 C -0.4592 -0.32037 -0.46389 -0.3169 -0.46979 -0.31574 C -0.47378 -0.31227 -0.47777 -0.31227 -0.48229 -0.31065 C -0.49687 -0.30579 -0.51059 -0.30278 -0.52569 -0.30162 C -0.54062 -0.29954 -0.55573 -0.29885 -0.57083 -0.29769 C -0.56961 -0.29537 -0.56823 -0.29121 -0.56597 -0.29121 " pathEditMode="relative" rAng="0" ptsTypes="fffffffffffffffffffffff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98" y="-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6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6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7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1227 -0.00382 -0.02477 -0.00486 -0.03727 C -0.00642 -0.07616 -0.01111 -0.11412 -0.01545 -0.15255 C -0.01632 -0.16806 -0.01892 -0.18218 -0.02118 -0.19745 C -0.02413 -0.21829 -0.02656 -0.23773 -0.03264 -0.25764 C -0.03681 -0.27153 -0.0408 -0.28565 -0.04913 -0.29606 C -0.05104 -0.30486 -0.06667 -0.32986 -0.07413 -0.33333 C -0.08021 -0.33958 -0.08611 -0.3456 -0.09236 -0.35139 C -0.09757 -0.35625 -0.10746 -0.35903 -0.11354 -0.36157 C -0.16267 -0.36042 -0.16858 -0.36134 -0.20486 -0.35255 C -0.21111 -0.34907 -0.21771 -0.34745 -0.22413 -0.34491 C -0.23038 -0.34236 -0.23542 -0.33681 -0.24132 -0.33333 C -0.24618 -0.33056 -0.25174 -0.32917 -0.25677 -0.32685 C -0.26146 -0.32917 -0.25799 -0.32685 -0.26163 -0.33079 C -0.2625 -0.33171 -0.26441 -0.33333 -0.26441 -0.33333 " pathEditMode="relative" ptsTypes="ffffffffffffffA">
                                      <p:cBhvr>
                                        <p:cTn id="7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38" grpId="0" animBg="1"/>
      <p:bldP spid="49" grpId="0" animBg="1"/>
      <p:bldP spid="50" grpId="0" animBg="1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loud 55"/>
          <p:cNvSpPr/>
          <p:nvPr/>
        </p:nvSpPr>
        <p:spPr>
          <a:xfrm rot="1103969">
            <a:off x="6797641" y="2397029"/>
            <a:ext cx="1440103" cy="720392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Cloud 54"/>
          <p:cNvSpPr/>
          <p:nvPr/>
        </p:nvSpPr>
        <p:spPr>
          <a:xfrm rot="834209">
            <a:off x="3196258" y="1513373"/>
            <a:ext cx="1777436" cy="615877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4" name="Cloud 53"/>
          <p:cNvSpPr/>
          <p:nvPr/>
        </p:nvSpPr>
        <p:spPr>
          <a:xfrm rot="834209">
            <a:off x="5185167" y="1921740"/>
            <a:ext cx="1777436" cy="615877"/>
          </a:xfrm>
          <a:prstGeom prst="cloud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Parallelogram 13"/>
          <p:cNvSpPr/>
          <p:nvPr/>
        </p:nvSpPr>
        <p:spPr>
          <a:xfrm rot="17404565">
            <a:off x="3422163" y="-1935640"/>
            <a:ext cx="2612544" cy="11023485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Правоугаоник заобљених углова 5"/>
          <p:cNvSpPr/>
          <p:nvPr/>
        </p:nvSpPr>
        <p:spPr>
          <a:xfrm>
            <a:off x="187940" y="166880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Рак </a:t>
            </a:r>
            <a:r>
              <a:rPr lang="en-US" sz="3600" b="1" dirty="0" smtClean="0">
                <a:solidFill>
                  <a:srgbClr val="FFFF00"/>
                </a:solidFill>
              </a:rPr>
              <a:t>K</a:t>
            </a:r>
            <a:r>
              <a:rPr lang="sr-Cyrl-RS" sz="3600" b="1" dirty="0" smtClean="0">
                <a:solidFill>
                  <a:srgbClr val="FFFF00"/>
                </a:solidFill>
              </a:rPr>
              <a:t>ројач </a:t>
            </a:r>
            <a:r>
              <a:rPr lang="sr-Cyrl-RS" sz="3600" b="1" dirty="0" smtClean="0">
                <a:solidFill>
                  <a:srgbClr val="FFFF00"/>
                </a:solidFill>
              </a:rPr>
              <a:t>организује </a:t>
            </a:r>
          </a:p>
          <a:p>
            <a:pPr algn="ctr"/>
            <a:r>
              <a:rPr lang="sr-Cyrl-RS" sz="3600" b="1" dirty="0">
                <a:solidFill>
                  <a:srgbClr val="FFFF00"/>
                </a:solidFill>
              </a:rPr>
              <a:t>п</a:t>
            </a:r>
            <a:r>
              <a:rPr lang="sr-Cyrl-RS" sz="3600" b="1" dirty="0" smtClean="0">
                <a:solidFill>
                  <a:srgbClr val="FFFF00"/>
                </a:solidFill>
              </a:rPr>
              <a:t>рославу</a:t>
            </a:r>
            <a:r>
              <a:rPr lang="sr-Cyrl-RS" sz="3600" b="1" dirty="0" smtClean="0">
                <a:solidFill>
                  <a:srgbClr val="FFFF00"/>
                </a:solidFill>
              </a:rPr>
              <a:t>!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>
            <a:off x="0" y="2590800"/>
            <a:ext cx="9906000" cy="4267200"/>
          </a:xfrm>
          <a:prstGeom prst="rtTriangl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3" y="5547715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4817590" y="4648200"/>
            <a:ext cx="1507009" cy="76271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71600" y="6214374"/>
            <a:ext cx="1219200" cy="64362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23567" y="6536186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03199" y="6325783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23130" y="6173853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4" y="5561402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989487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47188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244" y="5733584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4918" y="5462811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65262" y="5529600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24706" y="5799349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88875" y="5959580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7506" y="5544555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29"/>
          <p:cNvSpPr/>
          <p:nvPr/>
        </p:nvSpPr>
        <p:spPr>
          <a:xfrm>
            <a:off x="2438400" y="4834069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85800" y="3428999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981200" y="3479325"/>
            <a:ext cx="1219200" cy="64362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9" y="5892394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3" descr="E:\винјете\мој клип\rak krojac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70989"/>
            <a:ext cx="700088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1419" y="6159606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37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67914" y="5977315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авоугаоник заобљених углова 5"/>
          <p:cNvSpPr/>
          <p:nvPr/>
        </p:nvSpPr>
        <p:spPr>
          <a:xfrm>
            <a:off x="190542" y="154219"/>
            <a:ext cx="6278182" cy="1108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Колико је ракова на </a:t>
            </a:r>
            <a:r>
              <a:rPr lang="sr-Cyrl-RS" sz="3600" b="1" dirty="0" smtClean="0">
                <a:solidFill>
                  <a:srgbClr val="FFFF00"/>
                </a:solidFill>
              </a:rPr>
              <a:t>прослави, 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35" name="Правоугаоник 13"/>
          <p:cNvSpPr/>
          <p:nvPr/>
        </p:nvSpPr>
        <p:spPr>
          <a:xfrm>
            <a:off x="7117356" y="1528926"/>
            <a:ext cx="1981200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sr-Cyrl-RS" sz="3200" b="1" dirty="0" smtClean="0">
                <a:solidFill>
                  <a:srgbClr val="FFFF00"/>
                </a:solidFill>
              </a:rPr>
              <a:t> = </a:t>
            </a:r>
            <a:r>
              <a:rPr lang="en-US" sz="3200" b="1" dirty="0" smtClean="0">
                <a:solidFill>
                  <a:srgbClr val="FFFF00"/>
                </a:solidFill>
              </a:rPr>
              <a:t>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36" name="Правоугаоник 13"/>
          <p:cNvSpPr/>
          <p:nvPr/>
        </p:nvSpPr>
        <p:spPr>
          <a:xfrm>
            <a:off x="7102401" y="3436369"/>
            <a:ext cx="1996155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 = </a:t>
            </a:r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endParaRPr lang="sr-Latn-C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9" name="Правоугаоник 13"/>
          <p:cNvSpPr/>
          <p:nvPr/>
        </p:nvSpPr>
        <p:spPr>
          <a:xfrm>
            <a:off x="7126614" y="2519527"/>
            <a:ext cx="1971942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sr-Cyrl-RS" sz="3200" b="1" dirty="0" smtClean="0">
                <a:solidFill>
                  <a:srgbClr val="FFFF00"/>
                </a:solidFill>
              </a:rPr>
              <a:t> • </a:t>
            </a:r>
            <a:r>
              <a:rPr lang="en-US" sz="3200" b="1" dirty="0" smtClean="0">
                <a:solidFill>
                  <a:srgbClr val="FFFF00"/>
                </a:solidFill>
              </a:rPr>
              <a:t>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0" name="Правоугаоник 13"/>
          <p:cNvSpPr/>
          <p:nvPr/>
        </p:nvSpPr>
        <p:spPr>
          <a:xfrm>
            <a:off x="7126614" y="4484859"/>
            <a:ext cx="1971942" cy="584775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14</a:t>
            </a:r>
            <a:r>
              <a:rPr lang="sr-Cyrl-RS" sz="3200" b="1" dirty="0" smtClean="0">
                <a:solidFill>
                  <a:srgbClr val="FFFF00"/>
                </a:solidFill>
              </a:rPr>
              <a:t> : 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sr-Cyrl-RS" sz="3200" b="1" dirty="0" smtClean="0">
                <a:solidFill>
                  <a:srgbClr val="FFFF00"/>
                </a:solidFill>
              </a:rPr>
              <a:t> = </a:t>
            </a:r>
            <a:r>
              <a:rPr lang="en-US" sz="3200" b="1" dirty="0" smtClean="0">
                <a:solidFill>
                  <a:srgbClr val="FFFF00"/>
                </a:solidFill>
              </a:rPr>
              <a:t>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-533400" y="5391211"/>
            <a:ext cx="2743200" cy="162401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5" name="Picture 44" descr="E:\винјете\мој клип\rak krojac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91452" y="6281393"/>
            <a:ext cx="663913" cy="50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6585274" y="5335180"/>
            <a:ext cx="2743200" cy="1624013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45081" y="2151798"/>
            <a:ext cx="45719" cy="11335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rot="5400000">
            <a:off x="2628070" y="2144987"/>
            <a:ext cx="426940" cy="464687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059164" y="1148431"/>
            <a:ext cx="45719" cy="113756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 rot="5400000">
            <a:off x="5141566" y="1247095"/>
            <a:ext cx="426940" cy="464687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301739" y="3428523"/>
            <a:ext cx="45719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 rot="5400000">
            <a:off x="6422099" y="3478854"/>
            <a:ext cx="426940" cy="464687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 rot="336361">
            <a:off x="5137659" y="2237804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 rot="336361">
            <a:off x="6020032" y="2623243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21013107">
            <a:off x="4142832" y="2014565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20884782">
            <a:off x="6422297" y="3099521"/>
            <a:ext cx="891233" cy="371739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44000" y="0"/>
            <a:ext cx="9144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Правоугаоник заобљених углова 5"/>
          <p:cNvSpPr/>
          <p:nvPr/>
        </p:nvSpPr>
        <p:spPr>
          <a:xfrm>
            <a:off x="185120" y="166880"/>
            <a:ext cx="6278182" cy="11088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ако је </a:t>
            </a:r>
            <a:r>
              <a:rPr lang="sr-Cyrl-RS" sz="3600" b="1" dirty="0" smtClean="0">
                <a:solidFill>
                  <a:srgbClr val="FFFF00"/>
                </a:solidFill>
              </a:rPr>
              <a:t> испод </a:t>
            </a:r>
            <a:r>
              <a:rPr lang="sr-Cyrl-RS" sz="3600" b="1" dirty="0" smtClean="0">
                <a:solidFill>
                  <a:srgbClr val="FFFF00"/>
                </a:solidFill>
              </a:rPr>
              <a:t>2 </a:t>
            </a:r>
            <a:r>
              <a:rPr lang="sr-Cyrl-RS" sz="3600" b="1" dirty="0" smtClean="0">
                <a:solidFill>
                  <a:srgbClr val="FFFF00"/>
                </a:solidFill>
              </a:rPr>
              <a:t>велика </a:t>
            </a: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камена било  </a:t>
            </a:r>
            <a:r>
              <a:rPr lang="sr-Cyrl-RS" sz="3600" b="1" dirty="0" smtClean="0">
                <a:solidFill>
                  <a:srgbClr val="FFFF00"/>
                </a:solidFill>
              </a:rPr>
              <a:t>по 7 </a:t>
            </a:r>
            <a:r>
              <a:rPr lang="sr-Cyrl-RS" sz="3600" b="1" dirty="0" smtClean="0">
                <a:solidFill>
                  <a:srgbClr val="FFFF00"/>
                </a:solidFill>
              </a:rPr>
              <a:t>ракова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44" name="Правоугаоник заобљених углова 5"/>
          <p:cNvSpPr/>
          <p:nvPr/>
        </p:nvSpPr>
        <p:spPr>
          <a:xfrm>
            <a:off x="214900" y="166881"/>
            <a:ext cx="6248402" cy="1108817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и сви су </a:t>
            </a:r>
            <a:r>
              <a:rPr lang="sr-Cyrl-RS" sz="3600" b="1" dirty="0" smtClean="0">
                <a:solidFill>
                  <a:srgbClr val="FFFF00"/>
                </a:solidFill>
              </a:rPr>
              <a:t>кренули на </a:t>
            </a:r>
            <a:r>
              <a:rPr lang="sr-Cyrl-RS" sz="3600" b="1" dirty="0" smtClean="0">
                <a:solidFill>
                  <a:srgbClr val="FFFF00"/>
                </a:solidFill>
              </a:rPr>
              <a:t>прославу?</a:t>
            </a:r>
            <a:endParaRPr lang="sr-Cyrl-C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8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78 -0.01158 0.00313 -0.02246 0.00382 -0.03449 C 0.0033 -0.07107 0.00295 -0.10625 0.00087 -0.14237 C -0.00017 -0.17871 -0.00417 -0.2176 0.01059 -0.25 C 0.01181 -0.25741 0.01302 -0.25996 0.01632 -0.26667 C 0.01754 -0.27176 0.01962 -0.275 0.02205 -0.2794 C 0.02344 -0.28496 0.02552 -0.28866 0.02778 -0.29352 C 0.03073 -0.3 0.03142 -0.30602 0.03559 -0.31158 C 0.03889 -0.32547 0.05 -0.34584 0.05764 -0.35649 C 0.05903 -0.36112 0.06267 -0.36551 0.06528 -0.36922 C 0.0717 -0.37848 0.07986 -0.39051 0.08941 -0.39352 C 0.09479 -0.39862 0.10122 -0.39977 0.10764 -0.40116 C 0.11684 -0.40903 0.13802 -0.41875 0.14896 -0.42176 C 0.17274 -0.43774 0.19392 -0.4338 0.22205 -0.43449 C 0.23403 -0.43565 0.24583 -0.43704 0.25764 -0.43982 C 0.26163 -0.44769 0.26649 -0.44954 0.27309 -0.45116 C 0.28247 -0.45579 0.29288 -0.45764 0.30278 -0.46019 C 0.31563 -0.46366 0.32899 -0.46783 0.34219 -0.46783 " pathEditMode="relative" ptsTypes="fffffffffffffffff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4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4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4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5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5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73 -0.01087 -0.00278 -0.02245 0.00191 -0.03217 C 0.00278 -0.03842 0.00399 -0.04421 0.00573 -0.05 C 0.00608 -0.05694 0.00608 -0.06365 0.0066 -0.0706 C 0.00781 -0.08611 0.01458 -0.10115 0.01632 -0.11666 C 0.01736 -0.12569 0.01823 -0.13472 0.0191 -0.14375 C 0.01945 -0.14629 0.01962 -0.14884 0.02014 -0.15138 C 0.02101 -0.15486 0.02309 -0.16157 0.02309 -0.16157 C 0.02465 -0.1787 0.02743 -0.1956 0.02882 -0.21296 C 0.02969 -0.23935 0.0316 -0.26527 0.03455 -0.2912 C 0.03507 -0.303 0.03524 -0.31226 0.0375 -0.32314 C 0.03715 -0.35115 0.04514 -0.40787 0.01823 -0.42569 C 0.01476 -0.43287 -0.00121 -0.43958 -0.00781 -0.4412 C -0.0651 -0.44027 -0.07743 -0.44398 -0.11632 -0.43587 C -0.12118 -0.43171 -0.12726 -0.43171 -0.13281 -0.42962 C -0.13646 -0.42824 -0.14097 -0.42546 -0.14427 -0.42314 C -0.1533 -0.41712 -0.16215 -0.40925 -0.17031 -0.40138 C -0.17465 -0.39722 -0.18073 -0.39513 -0.18559 -0.39236 C -0.18906 -0.39027 -0.19167 -0.38611 -0.19531 -0.38472 C -0.19983 -0.3831 -0.20417 -0.38055 -0.20868 -0.37824 C -0.21302 -0.36967 -0.21875 -0.3625 -0.22413 -0.35509 C -0.22743 -0.35069 -0.22951 -0.34328 -0.23368 -0.33981 C -0.23837 -0.33587 -0.24427 -0.33425 -0.24913 -0.33078 C -0.25139 -0.32916 -0.25746 -0.32152 -0.26059 -0.3206 C -0.26753 -0.31851 -0.27222 -0.31759 -0.27986 -0.31666 C -0.28246 -0.31574 -0.28472 -0.31412 -0.2875 -0.31412 " pathEditMode="relative" ptsTypes="fffffffffffffffffffffffffA">
                                      <p:cBhvr>
                                        <p:cTn id="5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13"/>
          <p:cNvSpPr/>
          <p:nvPr/>
        </p:nvSpPr>
        <p:spPr>
          <a:xfrm>
            <a:off x="672222" y="1874019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6 = 6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5" name="Правоугаоник 13"/>
          <p:cNvSpPr/>
          <p:nvPr/>
        </p:nvSpPr>
        <p:spPr>
          <a:xfrm>
            <a:off x="657267" y="3781462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 = 36</a:t>
            </a:r>
            <a:endParaRPr lang="sr-Latn-C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авоугаоник 13"/>
          <p:cNvSpPr/>
          <p:nvPr/>
        </p:nvSpPr>
        <p:spPr>
          <a:xfrm>
            <a:off x="681480" y="2864620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6 </a:t>
            </a:r>
            <a:r>
              <a:rPr lang="sr-Cyrl-RS" sz="3200" b="1" dirty="0" smtClean="0">
                <a:solidFill>
                  <a:srgbClr val="FFFF00"/>
                </a:solidFill>
              </a:rPr>
              <a:t>• 6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7" name="Правоугаоник 13"/>
          <p:cNvSpPr/>
          <p:nvPr/>
        </p:nvSpPr>
        <p:spPr>
          <a:xfrm>
            <a:off x="650145" y="5106770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36</a:t>
            </a:r>
            <a:r>
              <a:rPr lang="sr-Cyrl-RS" sz="3200" b="1" dirty="0" smtClean="0">
                <a:solidFill>
                  <a:srgbClr val="FFFF00"/>
                </a:solidFill>
              </a:rPr>
              <a:t> : 6 = 6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8" name="Правоугаоник 13"/>
          <p:cNvSpPr/>
          <p:nvPr/>
        </p:nvSpPr>
        <p:spPr>
          <a:xfrm>
            <a:off x="3567822" y="2338746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7 =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9" name="Правоугаоник 13"/>
          <p:cNvSpPr/>
          <p:nvPr/>
        </p:nvSpPr>
        <p:spPr>
          <a:xfrm>
            <a:off x="3552867" y="4246189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 = 56</a:t>
            </a:r>
            <a:endParaRPr lang="sr-Latn-C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Правоугаоник 13"/>
          <p:cNvSpPr/>
          <p:nvPr/>
        </p:nvSpPr>
        <p:spPr>
          <a:xfrm>
            <a:off x="3577080" y="332934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8 •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1" name="Правоугаоник 13"/>
          <p:cNvSpPr/>
          <p:nvPr/>
        </p:nvSpPr>
        <p:spPr>
          <a:xfrm>
            <a:off x="3627028" y="5431205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56</a:t>
            </a:r>
            <a:r>
              <a:rPr lang="sr-Cyrl-RS" sz="3200" b="1" dirty="0" smtClean="0">
                <a:solidFill>
                  <a:srgbClr val="FFFF00"/>
                </a:solidFill>
              </a:rPr>
              <a:t> : 7 =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2" name="Правоугаоник 13"/>
          <p:cNvSpPr/>
          <p:nvPr/>
        </p:nvSpPr>
        <p:spPr>
          <a:xfrm>
            <a:off x="6311022" y="2880486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: 8 =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3" name="Правоугаоник 13"/>
          <p:cNvSpPr/>
          <p:nvPr/>
        </p:nvSpPr>
        <p:spPr>
          <a:xfrm>
            <a:off x="6296067" y="4787929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 = 40</a:t>
            </a:r>
            <a:endParaRPr lang="sr-Latn-CS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Правоугаоник 13"/>
          <p:cNvSpPr/>
          <p:nvPr/>
        </p:nvSpPr>
        <p:spPr>
          <a:xfrm>
            <a:off x="6320280" y="387108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5 •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5" name="Правоугаоник 13"/>
          <p:cNvSpPr/>
          <p:nvPr/>
        </p:nvSpPr>
        <p:spPr>
          <a:xfrm>
            <a:off x="6320280" y="5836419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40</a:t>
            </a:r>
            <a:r>
              <a:rPr lang="sr-Cyrl-RS" sz="3200" b="1" dirty="0" smtClean="0">
                <a:solidFill>
                  <a:srgbClr val="FFFF00"/>
                </a:solidFill>
              </a:rPr>
              <a:t> : 8 =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6" name="Правоугаоник 13"/>
          <p:cNvSpPr/>
          <p:nvPr/>
        </p:nvSpPr>
        <p:spPr>
          <a:xfrm>
            <a:off x="1577767" y="304800"/>
            <a:ext cx="647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Израчунај непознати дељеник: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1272419" y="1188219"/>
            <a:ext cx="583539" cy="533400"/>
          </a:xfrm>
          <a:prstGeom prst="smileyFace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/>
          <p:cNvSpPr/>
          <p:nvPr/>
        </p:nvSpPr>
        <p:spPr>
          <a:xfrm>
            <a:off x="4191000" y="1663981"/>
            <a:ext cx="583539" cy="533400"/>
          </a:xfrm>
          <a:prstGeom prst="smileyFac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7162800" y="2197381"/>
            <a:ext cx="583539" cy="534215"/>
          </a:xfrm>
          <a:prstGeom prst="smileyFac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69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авоугаоник заобљених углова 5"/>
          <p:cNvSpPr/>
          <p:nvPr/>
        </p:nvSpPr>
        <p:spPr>
          <a:xfrm>
            <a:off x="1468696" y="2895600"/>
            <a:ext cx="6248402" cy="110881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Одређујем непознати делилац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>
              <a:solidFill>
                <a:prstClr val="white"/>
              </a:solidFill>
            </a:endParaRPr>
          </a:p>
        </p:txBody>
      </p:sp>
      <p:pic>
        <p:nvPicPr>
          <p:cNvPr id="27" name="Picture 26" descr="E:\винјете\мој клип\jezic 1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400" y="5562600"/>
            <a:ext cx="561975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21651" y="5562600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313" y="5469438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897" y="5562600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843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9.43789E-6 C -0.02934 0.01111 -0.07014 0.0104 -0.1 0.01134 C -0.11736 0.01412 -0.1349 0.01342 -0.15226 0.0162 C -0.16094 0.01944 -0.1632 0.01897 -0.17465 0.0199 C -0.19827 0.02476 -0.22153 0.02429 -0.24566 0.02499 C -0.27118 0.02684 -0.29653 0.02453 -0.32136 0.03239 C -0.32448 0.03447 -0.32743 0.03586 -0.33073 0.03748 C -0.33247 0.03979 -0.3349 0.04118 -0.33646 0.04372 C -0.34184 0.05182 -0.34202 0.05552 -0.35139 0.05598 C -0.3566 0.05622 -0.36198 0.05598 -0.36719 0.05598 " pathEditMode="relative" ptsTypes="fffffffffA">
                                      <p:cBhvr>
                                        <p:cTn id="1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угаоник 13"/>
          <p:cNvSpPr/>
          <p:nvPr/>
        </p:nvSpPr>
        <p:spPr>
          <a:xfrm>
            <a:off x="1004126" y="1447800"/>
            <a:ext cx="358442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35  :   </a:t>
            </a:r>
            <a:r>
              <a:rPr lang="sr-Cyrl-RS" sz="3200" b="1" dirty="0">
                <a:solidFill>
                  <a:srgbClr val="FFFF00"/>
                </a:solidFill>
              </a:rPr>
              <a:t>Х</a:t>
            </a:r>
            <a:r>
              <a:rPr lang="sr-Cyrl-RS" sz="3200" b="1" dirty="0" smtClean="0">
                <a:solidFill>
                  <a:srgbClr val="FFFF00"/>
                </a:solidFill>
              </a:rPr>
              <a:t>  = 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0" name="Правоугаоник 13"/>
          <p:cNvSpPr/>
          <p:nvPr/>
        </p:nvSpPr>
        <p:spPr>
          <a:xfrm>
            <a:off x="4416039" y="2470601"/>
            <a:ext cx="4360748" cy="181588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2800" b="1" dirty="0" smtClean="0">
                <a:solidFill>
                  <a:srgbClr val="FFFF00"/>
                </a:solidFill>
              </a:rPr>
              <a:t>Непознати делилац израчунавамо тако што дељеник 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sr-Cyrl-RS" sz="2800" b="1" smtClean="0">
                <a:solidFill>
                  <a:srgbClr val="FFFF00"/>
                </a:solidFill>
              </a:rPr>
              <a:t>поподелимо   </a:t>
            </a:r>
            <a:endParaRPr lang="sr-Cyrl-RS" sz="28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2800" b="1" dirty="0" smtClean="0">
                <a:solidFill>
                  <a:srgbClr val="FFFF00"/>
                </a:solidFill>
              </a:rPr>
              <a:t>количником.</a:t>
            </a:r>
            <a:endParaRPr lang="sr-Latn-CS" sz="2800" b="1" dirty="0">
              <a:solidFill>
                <a:srgbClr val="FFFF00"/>
              </a:solidFill>
            </a:endParaRPr>
          </a:p>
        </p:txBody>
      </p:sp>
      <p:sp>
        <p:nvSpPr>
          <p:cNvPr id="41" name="Правоугаоник заобљених углова 5"/>
          <p:cNvSpPr/>
          <p:nvPr/>
        </p:nvSpPr>
        <p:spPr>
          <a:xfrm>
            <a:off x="962826" y="93289"/>
            <a:ext cx="7232942" cy="7449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Одређујем непознати делилац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43" name="Правоугаоник 13"/>
          <p:cNvSpPr/>
          <p:nvPr/>
        </p:nvSpPr>
        <p:spPr>
          <a:xfrm>
            <a:off x="1065284" y="3048000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= 35 :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44" name="Правоугаоник 13"/>
          <p:cNvSpPr/>
          <p:nvPr/>
        </p:nvSpPr>
        <p:spPr>
          <a:xfrm>
            <a:off x="2597764" y="5630390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>
                <a:solidFill>
                  <a:srgbClr val="FFFF00"/>
                </a:solidFill>
              </a:rPr>
              <a:t>35 </a:t>
            </a:r>
            <a:r>
              <a:rPr lang="sr-Cyrl-RS" sz="3200" b="1" dirty="0" smtClean="0">
                <a:solidFill>
                  <a:srgbClr val="FFFF00"/>
                </a:solidFill>
              </a:rPr>
              <a:t>: 5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9" name="Правоугаоник 13"/>
          <p:cNvSpPr/>
          <p:nvPr/>
        </p:nvSpPr>
        <p:spPr>
          <a:xfrm>
            <a:off x="992024" y="4635934"/>
            <a:ext cx="266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174410">
            <a:off x="3348463" y="1875350"/>
            <a:ext cx="166589" cy="1325581"/>
          </a:xfrm>
          <a:prstGeom prst="downArrow">
            <a:avLst/>
          </a:prstGeom>
          <a:solidFill>
            <a:srgbClr val="C00000"/>
          </a:solidFill>
          <a:ln>
            <a:solidFill>
              <a:srgbClr val="542804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 rot="20286868">
            <a:off x="2104355" y="1864832"/>
            <a:ext cx="140368" cy="1348121"/>
          </a:xfrm>
          <a:prstGeom prst="downArrow">
            <a:avLst/>
          </a:prstGeom>
          <a:solidFill>
            <a:srgbClr val="C00000"/>
          </a:solidFill>
          <a:ln>
            <a:solidFill>
              <a:srgbClr val="542804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авоугаоник заобљених углова 4"/>
          <p:cNvSpPr/>
          <p:nvPr/>
        </p:nvSpPr>
        <p:spPr>
          <a:xfrm>
            <a:off x="1335106" y="2643499"/>
            <a:ext cx="1142999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дељеник</a:t>
            </a:r>
            <a:endParaRPr lang="sr-Cyrl-CS" b="1" dirty="0">
              <a:solidFill>
                <a:srgbClr val="542804"/>
              </a:solidFill>
            </a:endParaRPr>
          </a:p>
        </p:txBody>
      </p:sp>
      <p:sp>
        <p:nvSpPr>
          <p:cNvPr id="13" name="Правоугаоник заобљених углова 4"/>
          <p:cNvSpPr/>
          <p:nvPr/>
        </p:nvSpPr>
        <p:spPr>
          <a:xfrm>
            <a:off x="3273794" y="3176292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количник</a:t>
            </a:r>
            <a:endParaRPr lang="sr-Cyrl-CS" b="1" dirty="0">
              <a:solidFill>
                <a:srgbClr val="542804"/>
              </a:solidFill>
            </a:endParaRPr>
          </a:p>
        </p:txBody>
      </p:sp>
      <p:sp>
        <p:nvSpPr>
          <p:cNvPr id="14" name="Правоугаоник заобљених углова 4"/>
          <p:cNvSpPr/>
          <p:nvPr/>
        </p:nvSpPr>
        <p:spPr>
          <a:xfrm>
            <a:off x="966543" y="5720528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ПРОВЕРА</a:t>
            </a:r>
            <a:endParaRPr lang="sr-Cyrl-CS" b="1" dirty="0">
              <a:solidFill>
                <a:srgbClr val="5428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9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repeatCount="2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0" grpId="0" animBg="1"/>
      <p:bldP spid="43" grpId="0" animBg="1"/>
      <p:bldP spid="4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13"/>
          <p:cNvSpPr/>
          <p:nvPr/>
        </p:nvSpPr>
        <p:spPr>
          <a:xfrm>
            <a:off x="672222" y="1874019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45 : </a:t>
            </a:r>
            <a:r>
              <a:rPr lang="sr-Cyrl-RS" sz="3200" b="1" dirty="0">
                <a:solidFill>
                  <a:srgbClr val="FFFF00"/>
                </a:solidFill>
              </a:rPr>
              <a:t>Х</a:t>
            </a:r>
            <a:r>
              <a:rPr lang="sr-Cyrl-RS" sz="3200" b="1" dirty="0" smtClean="0">
                <a:solidFill>
                  <a:srgbClr val="FFFF00"/>
                </a:solidFill>
              </a:rPr>
              <a:t> =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5" name="Правоугаоник 13"/>
          <p:cNvSpPr/>
          <p:nvPr/>
        </p:nvSpPr>
        <p:spPr>
          <a:xfrm>
            <a:off x="664744" y="3812797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Х = 9</a:t>
            </a:r>
            <a:endParaRPr lang="sr-Latn-CS" sz="32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6" name="Правоугаоник 13"/>
          <p:cNvSpPr/>
          <p:nvPr/>
        </p:nvSpPr>
        <p:spPr>
          <a:xfrm>
            <a:off x="681480" y="2864620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45 </a:t>
            </a:r>
            <a:r>
              <a:rPr lang="sr-Cyrl-RS" sz="3200" b="1" dirty="0">
                <a:solidFill>
                  <a:srgbClr val="FFFF00"/>
                </a:solidFill>
              </a:rPr>
              <a:t>:</a:t>
            </a:r>
            <a:r>
              <a:rPr lang="sr-Cyrl-RS" sz="3200" b="1" dirty="0" smtClean="0">
                <a:solidFill>
                  <a:srgbClr val="FFFF00"/>
                </a:solidFill>
              </a:rPr>
              <a:t>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7" name="Правоугаоник 13"/>
          <p:cNvSpPr/>
          <p:nvPr/>
        </p:nvSpPr>
        <p:spPr>
          <a:xfrm>
            <a:off x="650145" y="539915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45 : </a:t>
            </a:r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9</a:t>
            </a:r>
            <a:r>
              <a:rPr lang="sr-Cyrl-RS" sz="3200" b="1" dirty="0" smtClean="0">
                <a:solidFill>
                  <a:srgbClr val="FFFF00"/>
                </a:solidFill>
              </a:rPr>
              <a:t> = 5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6" name="Правоугаоник 13"/>
          <p:cNvSpPr/>
          <p:nvPr/>
        </p:nvSpPr>
        <p:spPr>
          <a:xfrm>
            <a:off x="1577767" y="304800"/>
            <a:ext cx="64770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Израчунај непознати делилац: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1272419" y="1188219"/>
            <a:ext cx="583539" cy="533400"/>
          </a:xfrm>
          <a:prstGeom prst="smileyFac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4191000" y="1663981"/>
            <a:ext cx="583539" cy="533400"/>
          </a:xfrm>
          <a:prstGeom prst="smileyFac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7391400" y="1166752"/>
            <a:ext cx="583539" cy="534215"/>
          </a:xfrm>
          <a:prstGeom prst="smileyFac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Правоугаоник 13"/>
          <p:cNvSpPr/>
          <p:nvPr/>
        </p:nvSpPr>
        <p:spPr>
          <a:xfrm>
            <a:off x="3492169" y="2318806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24 : </a:t>
            </a:r>
            <a:r>
              <a:rPr lang="sr-Cyrl-RS" sz="3200" b="1" dirty="0">
                <a:solidFill>
                  <a:srgbClr val="FFFF00"/>
                </a:solidFill>
              </a:rPr>
              <a:t>Х</a:t>
            </a:r>
            <a:r>
              <a:rPr lang="sr-Cyrl-RS" sz="3200" b="1" dirty="0" smtClean="0">
                <a:solidFill>
                  <a:srgbClr val="FFFF00"/>
                </a:solidFill>
              </a:rPr>
              <a:t> =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1" name="Правоугаоник 13"/>
          <p:cNvSpPr/>
          <p:nvPr/>
        </p:nvSpPr>
        <p:spPr>
          <a:xfrm>
            <a:off x="3484691" y="4257584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Х = 3</a:t>
            </a:r>
            <a:endParaRPr lang="sr-Latn-CS" sz="32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2" name="Правоугаоник 13"/>
          <p:cNvSpPr/>
          <p:nvPr/>
        </p:nvSpPr>
        <p:spPr>
          <a:xfrm>
            <a:off x="3501427" y="330940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24 </a:t>
            </a:r>
            <a:r>
              <a:rPr lang="sr-Cyrl-RS" sz="3200" b="1" dirty="0">
                <a:solidFill>
                  <a:srgbClr val="FFFF00"/>
                </a:solidFill>
              </a:rPr>
              <a:t>:</a:t>
            </a:r>
            <a:r>
              <a:rPr lang="sr-Cyrl-RS" sz="3200" b="1" dirty="0" smtClean="0">
                <a:solidFill>
                  <a:srgbClr val="FFFF00"/>
                </a:solidFill>
              </a:rPr>
              <a:t>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3" name="Правоугаоник 13"/>
          <p:cNvSpPr/>
          <p:nvPr/>
        </p:nvSpPr>
        <p:spPr>
          <a:xfrm>
            <a:off x="3470092" y="571905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24 : </a:t>
            </a:r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3</a:t>
            </a:r>
            <a:r>
              <a:rPr lang="sr-Cyrl-RS" sz="3200" b="1" dirty="0" smtClean="0">
                <a:solidFill>
                  <a:srgbClr val="FFFF00"/>
                </a:solidFill>
              </a:rPr>
              <a:t> = 8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4" name="Правоугаоник 13"/>
          <p:cNvSpPr/>
          <p:nvPr/>
        </p:nvSpPr>
        <p:spPr>
          <a:xfrm>
            <a:off x="6476431" y="1874019"/>
            <a:ext cx="198120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63 : </a:t>
            </a:r>
            <a:r>
              <a:rPr lang="sr-Cyrl-RS" sz="3200" b="1" dirty="0">
                <a:solidFill>
                  <a:srgbClr val="FFFF00"/>
                </a:solidFill>
              </a:rPr>
              <a:t>Х</a:t>
            </a:r>
            <a:r>
              <a:rPr lang="sr-Cyrl-RS" sz="3200" b="1" dirty="0" smtClean="0">
                <a:solidFill>
                  <a:srgbClr val="FFFF00"/>
                </a:solidFill>
              </a:rPr>
              <a:t> =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5" name="Правоугаоник 13"/>
          <p:cNvSpPr/>
          <p:nvPr/>
        </p:nvSpPr>
        <p:spPr>
          <a:xfrm>
            <a:off x="6468953" y="3812797"/>
            <a:ext cx="199615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Х = 9</a:t>
            </a:r>
            <a:endParaRPr lang="sr-Latn-CS" sz="32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6" name="Правоугаоник 13"/>
          <p:cNvSpPr/>
          <p:nvPr/>
        </p:nvSpPr>
        <p:spPr>
          <a:xfrm>
            <a:off x="6485689" y="2864620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Х </a:t>
            </a:r>
            <a:r>
              <a:rPr lang="sr-Cyrl-RS" sz="3200" b="1" dirty="0">
                <a:solidFill>
                  <a:srgbClr val="FFFF00"/>
                </a:solidFill>
              </a:rPr>
              <a:t>= </a:t>
            </a:r>
            <a:r>
              <a:rPr lang="sr-Cyrl-RS" sz="3200" b="1" dirty="0" smtClean="0">
                <a:solidFill>
                  <a:srgbClr val="FFFF00"/>
                </a:solidFill>
              </a:rPr>
              <a:t>63 </a:t>
            </a:r>
            <a:r>
              <a:rPr lang="sr-Cyrl-RS" sz="3200" b="1" dirty="0">
                <a:solidFill>
                  <a:srgbClr val="FFFF00"/>
                </a:solidFill>
              </a:rPr>
              <a:t>:</a:t>
            </a:r>
            <a:r>
              <a:rPr lang="sr-Cyrl-RS" sz="3200" b="1" dirty="0" smtClean="0">
                <a:solidFill>
                  <a:srgbClr val="FFFF00"/>
                </a:solidFill>
              </a:rPr>
              <a:t>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7" name="Правоугаоник 13"/>
          <p:cNvSpPr/>
          <p:nvPr/>
        </p:nvSpPr>
        <p:spPr>
          <a:xfrm>
            <a:off x="6454354" y="5399157"/>
            <a:ext cx="1971942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3200" b="1" dirty="0" smtClean="0">
                <a:solidFill>
                  <a:srgbClr val="FFFF00"/>
                </a:solidFill>
              </a:rPr>
              <a:t>63 : </a:t>
            </a:r>
            <a:r>
              <a:rPr lang="sr-Cyrl-RS" sz="32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9</a:t>
            </a:r>
            <a:r>
              <a:rPr lang="sr-Cyrl-RS" sz="3200" b="1" dirty="0" smtClean="0">
                <a:solidFill>
                  <a:srgbClr val="FFFF00"/>
                </a:solidFill>
              </a:rPr>
              <a:t> = 7</a:t>
            </a:r>
            <a:endParaRPr lang="sr-Latn-CS" sz="3200" b="1" dirty="0">
              <a:solidFill>
                <a:srgbClr val="FFFF00"/>
              </a:solidFill>
            </a:endParaRPr>
          </a:p>
        </p:txBody>
      </p:sp>
      <p:sp>
        <p:nvSpPr>
          <p:cNvPr id="28" name="Правоугаоник заобљених углова 4"/>
          <p:cNvSpPr/>
          <p:nvPr/>
        </p:nvSpPr>
        <p:spPr>
          <a:xfrm>
            <a:off x="614948" y="4842358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ПРОВЕРА</a:t>
            </a:r>
            <a:endParaRPr lang="sr-Cyrl-CS" b="1" dirty="0">
              <a:solidFill>
                <a:srgbClr val="542804"/>
              </a:solidFill>
            </a:endParaRPr>
          </a:p>
        </p:txBody>
      </p:sp>
      <p:sp>
        <p:nvSpPr>
          <p:cNvPr id="29" name="Правоугаоник заобљених углова 4"/>
          <p:cNvSpPr/>
          <p:nvPr/>
        </p:nvSpPr>
        <p:spPr>
          <a:xfrm>
            <a:off x="3448167" y="5182506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ПРОВЕРА</a:t>
            </a:r>
            <a:endParaRPr lang="sr-Cyrl-CS" b="1" dirty="0">
              <a:solidFill>
                <a:srgbClr val="542804"/>
              </a:solidFill>
            </a:endParaRPr>
          </a:p>
        </p:txBody>
      </p:sp>
      <p:sp>
        <p:nvSpPr>
          <p:cNvPr id="30" name="Правоугаоник заобљених углова 4"/>
          <p:cNvSpPr/>
          <p:nvPr/>
        </p:nvSpPr>
        <p:spPr>
          <a:xfrm>
            <a:off x="6454354" y="4842359"/>
            <a:ext cx="1314941" cy="40450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ПРОВЕРА</a:t>
            </a:r>
            <a:endParaRPr lang="sr-Cyrl-CS" b="1" dirty="0">
              <a:solidFill>
                <a:srgbClr val="5428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89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Дијаграм тока: ручни унос 49"/>
          <p:cNvSpPr/>
          <p:nvPr/>
        </p:nvSpPr>
        <p:spPr>
          <a:xfrm>
            <a:off x="-43023" y="3698383"/>
            <a:ext cx="9194936" cy="3447620"/>
          </a:xfrm>
          <a:prstGeom prst="flowChartManualInp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3687" y="6011814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0887" y="5961747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42020" y="5909122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84668" y="5838052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89142" y="5773684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06488" y="5717605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0992" y="5682050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41675" y="5584816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9738" y="5564142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21169" y="5482910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15614" y="5397300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13997" y="5274975"/>
            <a:ext cx="433212" cy="75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626" y="5215890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201" y="5171513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288" y="5073286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100" y="5042129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88" y="5004361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87" y="4964530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54" y="4873460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404" y="4768218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Правоугаоник заобљених углова 59"/>
          <p:cNvSpPr/>
          <p:nvPr/>
        </p:nvSpPr>
        <p:spPr>
          <a:xfrm rot="21189496">
            <a:off x="488038" y="4155595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Правоугаоник заобљених углова 98"/>
          <p:cNvSpPr/>
          <p:nvPr/>
        </p:nvSpPr>
        <p:spPr>
          <a:xfrm rot="21189496">
            <a:off x="3268406" y="3813256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Правоугаоник заобљених углова 99"/>
          <p:cNvSpPr/>
          <p:nvPr/>
        </p:nvSpPr>
        <p:spPr>
          <a:xfrm rot="21189496">
            <a:off x="6125799" y="3535092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Правоугаоник заобљених углова 100"/>
          <p:cNvSpPr/>
          <p:nvPr/>
        </p:nvSpPr>
        <p:spPr>
          <a:xfrm rot="21189496">
            <a:off x="510897" y="4484945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Правоугаоник заобљених углова 101"/>
          <p:cNvSpPr/>
          <p:nvPr/>
        </p:nvSpPr>
        <p:spPr>
          <a:xfrm rot="21189496">
            <a:off x="3341529" y="4123367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Правоугаоник заобљених углова 102"/>
          <p:cNvSpPr/>
          <p:nvPr/>
        </p:nvSpPr>
        <p:spPr>
          <a:xfrm rot="21189496">
            <a:off x="6109730" y="3813258"/>
            <a:ext cx="3156359" cy="799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Правоугаоник заобљених углова 103"/>
          <p:cNvSpPr/>
          <p:nvPr/>
        </p:nvSpPr>
        <p:spPr>
          <a:xfrm>
            <a:off x="853225" y="4149235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Правоугаоник заобљених углова 104"/>
          <p:cNvSpPr/>
          <p:nvPr/>
        </p:nvSpPr>
        <p:spPr>
          <a:xfrm>
            <a:off x="7974004" y="3334850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Правоугаоник заобљених углова 105"/>
          <p:cNvSpPr/>
          <p:nvPr/>
        </p:nvSpPr>
        <p:spPr>
          <a:xfrm>
            <a:off x="5947064" y="3584835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7" name="Правоугаоник заобљених углова 106"/>
          <p:cNvSpPr/>
          <p:nvPr/>
        </p:nvSpPr>
        <p:spPr>
          <a:xfrm>
            <a:off x="3637920" y="3853225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8" name="Правоугаоник заобљених углова 107"/>
          <p:cNvSpPr/>
          <p:nvPr/>
        </p:nvSpPr>
        <p:spPr>
          <a:xfrm>
            <a:off x="3192205" y="3834747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Правоугаоник заобљених углова 108"/>
          <p:cNvSpPr/>
          <p:nvPr/>
        </p:nvSpPr>
        <p:spPr>
          <a:xfrm>
            <a:off x="6468552" y="3441090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Правоугаоник заобљених углова 109"/>
          <p:cNvSpPr/>
          <p:nvPr/>
        </p:nvSpPr>
        <p:spPr>
          <a:xfrm>
            <a:off x="9002181" y="3077505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Правоугаоник заобљених углова 110"/>
          <p:cNvSpPr/>
          <p:nvPr/>
        </p:nvSpPr>
        <p:spPr>
          <a:xfrm>
            <a:off x="674476" y="4228515"/>
            <a:ext cx="45719" cy="72163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1" name="Правоугаоник заобљених углова 60"/>
          <p:cNvSpPr/>
          <p:nvPr/>
        </p:nvSpPr>
        <p:spPr>
          <a:xfrm>
            <a:off x="8553587" y="2256265"/>
            <a:ext cx="160410" cy="2157169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2" name="Облачић 61"/>
          <p:cNvSpPr/>
          <p:nvPr/>
        </p:nvSpPr>
        <p:spPr>
          <a:xfrm>
            <a:off x="7588387" y="1656859"/>
            <a:ext cx="1930400" cy="2505865"/>
          </a:xfrm>
          <a:prstGeom prst="cloud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68" y="5288487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293" y="5230381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21" y="5186854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875" y="4853201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02" y="4788355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368" y="4695922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rapezoid 2"/>
          <p:cNvSpPr/>
          <p:nvPr/>
        </p:nvSpPr>
        <p:spPr>
          <a:xfrm flipV="1">
            <a:off x="152401" y="2162148"/>
            <a:ext cx="1762176" cy="745252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5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697" y="4688568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952" y="4635951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445" y="4541161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6" name="Trapezoid 145"/>
          <p:cNvSpPr/>
          <p:nvPr/>
        </p:nvSpPr>
        <p:spPr>
          <a:xfrm flipV="1">
            <a:off x="2551768" y="2665331"/>
            <a:ext cx="1762176" cy="745252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005" y="4518495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340" y="4460240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709" y="4340318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7" name="Trapezoid 146"/>
          <p:cNvSpPr/>
          <p:nvPr/>
        </p:nvSpPr>
        <p:spPr>
          <a:xfrm flipV="1">
            <a:off x="4298848" y="1744442"/>
            <a:ext cx="1762176" cy="745252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287" y="4297226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8" name="Trapezoid 147"/>
          <p:cNvSpPr/>
          <p:nvPr/>
        </p:nvSpPr>
        <p:spPr>
          <a:xfrm flipV="1">
            <a:off x="6061024" y="2605733"/>
            <a:ext cx="1762176" cy="745252"/>
          </a:xfrm>
          <a:prstGeom prst="trapezoid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lowchart: Delay 3"/>
          <p:cNvSpPr/>
          <p:nvPr/>
        </p:nvSpPr>
        <p:spPr>
          <a:xfrm rot="5400000">
            <a:off x="214814" y="2171263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9" name="Flowchart: Delay 148"/>
          <p:cNvSpPr/>
          <p:nvPr/>
        </p:nvSpPr>
        <p:spPr>
          <a:xfrm rot="5400000">
            <a:off x="459222" y="2172996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0" name="Flowchart: Delay 149"/>
          <p:cNvSpPr/>
          <p:nvPr/>
        </p:nvSpPr>
        <p:spPr>
          <a:xfrm rot="5400000">
            <a:off x="723003" y="2181542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1" name="Flowchart: Delay 150"/>
          <p:cNvSpPr/>
          <p:nvPr/>
        </p:nvSpPr>
        <p:spPr>
          <a:xfrm rot="5400000">
            <a:off x="965344" y="2181543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2" name="Flowchart: Delay 151"/>
          <p:cNvSpPr/>
          <p:nvPr/>
        </p:nvSpPr>
        <p:spPr>
          <a:xfrm rot="5400000">
            <a:off x="1207685" y="2182280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3" name="Flowchart: Delay 152"/>
          <p:cNvSpPr/>
          <p:nvPr/>
        </p:nvSpPr>
        <p:spPr>
          <a:xfrm rot="5400000">
            <a:off x="1442030" y="2190087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5" name="Flowchart: Delay 154"/>
          <p:cNvSpPr/>
          <p:nvPr/>
        </p:nvSpPr>
        <p:spPr>
          <a:xfrm rot="5400000">
            <a:off x="1659378" y="2182281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3" name="Flowchart: Delay 162"/>
          <p:cNvSpPr/>
          <p:nvPr/>
        </p:nvSpPr>
        <p:spPr>
          <a:xfrm rot="5400000">
            <a:off x="2610448" y="2689588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4" name="Flowchart: Delay 163"/>
          <p:cNvSpPr/>
          <p:nvPr/>
        </p:nvSpPr>
        <p:spPr>
          <a:xfrm rot="5400000">
            <a:off x="2854856" y="2691321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5" name="Flowchart: Delay 164"/>
          <p:cNvSpPr/>
          <p:nvPr/>
        </p:nvSpPr>
        <p:spPr>
          <a:xfrm rot="5400000">
            <a:off x="3118637" y="2699867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6" name="Flowchart: Delay 165"/>
          <p:cNvSpPr/>
          <p:nvPr/>
        </p:nvSpPr>
        <p:spPr>
          <a:xfrm rot="5400000">
            <a:off x="3360978" y="2699868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7" name="Flowchart: Delay 166"/>
          <p:cNvSpPr/>
          <p:nvPr/>
        </p:nvSpPr>
        <p:spPr>
          <a:xfrm rot="5400000">
            <a:off x="3603319" y="2700605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8" name="Flowchart: Delay 167"/>
          <p:cNvSpPr/>
          <p:nvPr/>
        </p:nvSpPr>
        <p:spPr>
          <a:xfrm rot="5400000">
            <a:off x="3837664" y="2708412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9" name="Flowchart: Delay 168"/>
          <p:cNvSpPr/>
          <p:nvPr/>
        </p:nvSpPr>
        <p:spPr>
          <a:xfrm rot="5400000">
            <a:off x="4055012" y="2700606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0" name="Flowchart: Delay 169"/>
          <p:cNvSpPr/>
          <p:nvPr/>
        </p:nvSpPr>
        <p:spPr>
          <a:xfrm rot="5400000">
            <a:off x="4366981" y="1731946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1" name="Flowchart: Delay 170"/>
          <p:cNvSpPr/>
          <p:nvPr/>
        </p:nvSpPr>
        <p:spPr>
          <a:xfrm rot="5400000">
            <a:off x="4611389" y="1733679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2" name="Flowchart: Delay 171"/>
          <p:cNvSpPr/>
          <p:nvPr/>
        </p:nvSpPr>
        <p:spPr>
          <a:xfrm rot="5400000">
            <a:off x="4875170" y="1742225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3" name="Flowchart: Delay 172"/>
          <p:cNvSpPr/>
          <p:nvPr/>
        </p:nvSpPr>
        <p:spPr>
          <a:xfrm rot="5400000">
            <a:off x="5117511" y="1742226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4" name="Flowchart: Delay 173"/>
          <p:cNvSpPr/>
          <p:nvPr/>
        </p:nvSpPr>
        <p:spPr>
          <a:xfrm rot="5400000">
            <a:off x="5359852" y="1742963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5" name="Flowchart: Delay 174"/>
          <p:cNvSpPr/>
          <p:nvPr/>
        </p:nvSpPr>
        <p:spPr>
          <a:xfrm rot="5400000">
            <a:off x="5594197" y="1750770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6" name="Flowchart: Delay 175"/>
          <p:cNvSpPr/>
          <p:nvPr/>
        </p:nvSpPr>
        <p:spPr>
          <a:xfrm rot="5400000">
            <a:off x="5811545" y="1742964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7" name="Flowchart: Delay 176"/>
          <p:cNvSpPr/>
          <p:nvPr/>
        </p:nvSpPr>
        <p:spPr>
          <a:xfrm rot="5400000">
            <a:off x="6128703" y="2652835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8" name="Flowchart: Delay 177"/>
          <p:cNvSpPr/>
          <p:nvPr/>
        </p:nvSpPr>
        <p:spPr>
          <a:xfrm rot="5400000">
            <a:off x="6373111" y="2654568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9" name="Flowchart: Delay 178"/>
          <p:cNvSpPr/>
          <p:nvPr/>
        </p:nvSpPr>
        <p:spPr>
          <a:xfrm rot="5400000">
            <a:off x="6636892" y="2663114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0" name="Flowchart: Delay 179"/>
          <p:cNvSpPr/>
          <p:nvPr/>
        </p:nvSpPr>
        <p:spPr>
          <a:xfrm rot="5400000">
            <a:off x="6879233" y="2663115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1" name="Flowchart: Delay 180"/>
          <p:cNvSpPr/>
          <p:nvPr/>
        </p:nvSpPr>
        <p:spPr>
          <a:xfrm rot="5400000">
            <a:off x="7121574" y="2663852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2" name="Flowchart: Delay 181"/>
          <p:cNvSpPr/>
          <p:nvPr/>
        </p:nvSpPr>
        <p:spPr>
          <a:xfrm rot="5400000">
            <a:off x="7355919" y="2671659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3" name="Flowchart: Delay 182"/>
          <p:cNvSpPr/>
          <p:nvPr/>
        </p:nvSpPr>
        <p:spPr>
          <a:xfrm rot="5400000">
            <a:off x="7573267" y="2663853"/>
            <a:ext cx="217348" cy="242341"/>
          </a:xfrm>
          <a:prstGeom prst="flowChartDelay">
            <a:avLst/>
          </a:prstGeom>
          <a:solidFill>
            <a:srgbClr val="CC99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4" name="Правоугаоник заобљених углова 5"/>
          <p:cNvSpPr/>
          <p:nvPr/>
        </p:nvSpPr>
        <p:spPr>
          <a:xfrm>
            <a:off x="627586" y="93289"/>
            <a:ext cx="6993583" cy="74491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 sz="3600" b="1" dirty="0" smtClean="0">
              <a:solidFill>
                <a:srgbClr val="FFFF00"/>
              </a:solidFill>
            </a:endParaRPr>
          </a:p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У башти је </a:t>
            </a:r>
            <a:r>
              <a:rPr lang="en-US" sz="3600" b="1" dirty="0" smtClean="0">
                <a:solidFill>
                  <a:srgbClr val="FFFF00"/>
                </a:solidFill>
              </a:rPr>
              <a:t>36</a:t>
            </a:r>
            <a:r>
              <a:rPr lang="sr-Cyrl-RS" sz="3600" b="1" dirty="0" smtClean="0">
                <a:solidFill>
                  <a:srgbClr val="FFFF00"/>
                </a:solidFill>
              </a:rPr>
              <a:t> цветова</a:t>
            </a:r>
            <a:r>
              <a:rPr lang="en-US" sz="3600" b="1" dirty="0" smtClean="0">
                <a:solidFill>
                  <a:srgbClr val="FFFF00"/>
                </a:solidFill>
              </a:rPr>
              <a:t>.</a:t>
            </a:r>
            <a:endParaRPr lang="sr-Cyrl-CS" sz="4000" b="1" dirty="0">
              <a:solidFill>
                <a:srgbClr val="FFFF00"/>
              </a:solidFill>
            </a:endParaRPr>
          </a:p>
          <a:p>
            <a:pPr algn="ctr"/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85" name="Правоугаоник заобљених углова 5"/>
          <p:cNvSpPr/>
          <p:nvPr/>
        </p:nvSpPr>
        <p:spPr>
          <a:xfrm>
            <a:off x="645997" y="93289"/>
            <a:ext cx="6994606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Све цветове ћемо пресадити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86" name="Правоугаоник заобљених углова 5"/>
          <p:cNvSpPr/>
          <p:nvPr/>
        </p:nvSpPr>
        <p:spPr>
          <a:xfrm>
            <a:off x="627586" y="93289"/>
            <a:ext cx="6994606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једнако у 4 саксије.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87" name="Правоугаоник заобљених углова 5"/>
          <p:cNvSpPr/>
          <p:nvPr/>
        </p:nvSpPr>
        <p:spPr>
          <a:xfrm>
            <a:off x="123359" y="106107"/>
            <a:ext cx="8002035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K</a:t>
            </a:r>
            <a:r>
              <a:rPr lang="sr-Cyrl-RS" sz="3600" b="1" dirty="0" smtClean="0">
                <a:solidFill>
                  <a:srgbClr val="FFFF00"/>
                </a:solidFill>
              </a:rPr>
              <a:t>олико је цветова у свакој саксији ?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88" name="Правоугаоник заобљених углова 5"/>
          <p:cNvSpPr/>
          <p:nvPr/>
        </p:nvSpPr>
        <p:spPr>
          <a:xfrm>
            <a:off x="58611" y="5773027"/>
            <a:ext cx="2539339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36 : Х  = 4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89" name="Правоугаоник заобљених углова 5"/>
          <p:cNvSpPr/>
          <p:nvPr/>
        </p:nvSpPr>
        <p:spPr>
          <a:xfrm>
            <a:off x="58611" y="5787171"/>
            <a:ext cx="2551233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Х  =  36 : 4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91" name="Правоугаоник заобљених углова 5"/>
          <p:cNvSpPr/>
          <p:nvPr/>
        </p:nvSpPr>
        <p:spPr>
          <a:xfrm>
            <a:off x="53422" y="5782439"/>
            <a:ext cx="2561609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Х  =  9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92" name="Правоугаоник заобљених углова 5"/>
          <p:cNvSpPr/>
          <p:nvPr/>
        </p:nvSpPr>
        <p:spPr>
          <a:xfrm>
            <a:off x="58611" y="5782439"/>
            <a:ext cx="2571414" cy="75630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600" b="1" dirty="0" smtClean="0">
                <a:solidFill>
                  <a:srgbClr val="FFFF00"/>
                </a:solidFill>
              </a:rPr>
              <a:t>36 : </a:t>
            </a:r>
            <a:r>
              <a:rPr lang="sr-Cyrl-RS" sz="36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9</a:t>
            </a:r>
            <a:r>
              <a:rPr lang="sr-Cyrl-RS" sz="3600" b="1" dirty="0" smtClean="0">
                <a:solidFill>
                  <a:srgbClr val="FFFF00"/>
                </a:solidFill>
              </a:rPr>
              <a:t>  = 4</a:t>
            </a:r>
            <a:endParaRPr lang="sr-Cyrl-CS" sz="3600" dirty="0">
              <a:solidFill>
                <a:prstClr val="white"/>
              </a:solidFill>
            </a:endParaRPr>
          </a:p>
        </p:txBody>
      </p:sp>
      <p:sp>
        <p:nvSpPr>
          <p:cNvPr id="193" name="Правоугаоник заобљених углова 4"/>
          <p:cNvSpPr/>
          <p:nvPr/>
        </p:nvSpPr>
        <p:spPr>
          <a:xfrm>
            <a:off x="416547" y="5166180"/>
            <a:ext cx="1314941" cy="4045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rgbClr val="542804"/>
                </a:solidFill>
              </a:rPr>
              <a:t>Провера:</a:t>
            </a:r>
            <a:endParaRPr lang="sr-Cyrl-CS" b="1" dirty="0">
              <a:solidFill>
                <a:srgbClr val="54280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018" y="4670510"/>
            <a:ext cx="457200" cy="795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344" y="4258126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339" y="4204832"/>
            <a:ext cx="43469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360" y="1595502"/>
            <a:ext cx="512343" cy="51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270" y="1630389"/>
            <a:ext cx="512343" cy="51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2319" y="3000608"/>
            <a:ext cx="431284" cy="424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78" y="3731977"/>
            <a:ext cx="664073" cy="64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4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718 -0.00625 -0.01134 -0.00938 -0.01759 C -0.01511 -0.02915 -0.01146 -0.02522 -0.01684 -0.02985 C -0.02049 -0.03956 -0.02813 -0.04558 -0.03195 -0.05598 C -0.03542 -0.06547 -0.03889 -0.07518 -0.04219 -0.08467 C -0.04844 -0.10271 -0.04323 -0.09207 -0.04774 -0.10086 C -0.04896 -0.11173 -0.05174 -0.12191 -0.05434 -0.13209 C -0.05556 -0.13718 -0.05573 -0.14134 -0.05799 -0.14574 C -0.0592 -0.15291 -0.06372 -0.17026 -0.06649 -0.17558 C -0.06754 -0.18298 -0.06875 -0.19061 -0.07205 -0.19686 C -0.07604 -0.21953 -0.07153 -0.19802 -0.07674 -0.2156 C -0.08073 -0.22901 -0.08004 -0.24544 -0.08611 -0.25793 C -0.08941 -0.27319 -0.09653 -0.28592 -0.10104 -0.30026 C -0.10313 -0.30697 -0.10452 -0.31414 -0.10764 -0.32015 C -0.10868 -0.32478 -0.1092 -0.32848 -0.11129 -0.33264 C -0.1125 -0.33982 -0.11563 -0.34976 -0.11875 -0.35624 C -0.12257 -0.36434 -0.12118 -0.35809 -0.12535 -0.36873 C -0.12969 -0.37983 -0.13594 -0.39071 -0.1441 -0.39718 C -0.14636 -0.40713 -0.15052 -0.41499 -0.15052 -0.42587 " pathEditMode="relative" ptsTypes="ffffffffffffffffffA"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718 -0.00625 -0.01134 -0.00938 -0.01759 C -0.01511 -0.02915 -0.01146 -0.02522 -0.01684 -0.02985 C -0.02049 -0.03956 -0.02813 -0.04558 -0.03195 -0.05598 C -0.03542 -0.06547 -0.03889 -0.07518 -0.04219 -0.08467 C -0.04844 -0.10271 -0.04323 -0.09207 -0.04774 -0.10086 C -0.04896 -0.11173 -0.05174 -0.12191 -0.05434 -0.13209 C -0.05556 -0.13718 -0.05573 -0.14134 -0.05799 -0.14574 C -0.0592 -0.15291 -0.06372 -0.17026 -0.06649 -0.17558 C -0.06754 -0.18298 -0.06875 -0.19061 -0.07205 -0.19686 C -0.07604 -0.21953 -0.07153 -0.19802 -0.07674 -0.2156 C -0.08073 -0.22901 -0.08004 -0.24544 -0.08611 -0.25793 C -0.08941 -0.27319 -0.09653 -0.28592 -0.10104 -0.30026 C -0.10313 -0.30697 -0.10452 -0.31414 -0.10764 -0.32015 C -0.10868 -0.32478 -0.1092 -0.32848 -0.11129 -0.33264 C -0.1125 -0.33982 -0.11563 -0.34976 -0.11875 -0.35624 C -0.12257 -0.36434 -0.12118 -0.35809 -0.12535 -0.36873 C -0.12969 -0.37983 -0.13594 -0.39071 -0.1441 -0.39718 C -0.14636 -0.40713 -0.15052 -0.41499 -0.15052 -0.42587 " pathEditMode="relative" ptsTypes="ffffffffffffffffffA">
                                      <p:cBhvr>
                                        <p:cTn id="2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08 -0.00718 -0.00625 -0.01134 -0.00938 -0.01759 C -0.01511 -0.02915 -0.01146 -0.02522 -0.01684 -0.02985 C -0.02049 -0.03956 -0.02813 -0.04558 -0.03195 -0.05598 C -0.03542 -0.06547 -0.03889 -0.07518 -0.04219 -0.08467 C -0.04844 -0.10271 -0.04323 -0.09207 -0.04774 -0.10086 C -0.04896 -0.11173 -0.05174 -0.12191 -0.05434 -0.13209 C -0.05556 -0.13718 -0.05573 -0.14134 -0.05799 -0.14574 C -0.0592 -0.15291 -0.06372 -0.17026 -0.06649 -0.17558 C -0.06754 -0.18298 -0.06875 -0.19061 -0.07205 -0.19686 C -0.07604 -0.21953 -0.07153 -0.19802 -0.07674 -0.2156 C -0.08073 -0.22901 -0.08004 -0.24544 -0.08611 -0.25793 C -0.08941 -0.27319 -0.09653 -0.28592 -0.10104 -0.30026 C -0.10313 -0.30697 -0.10452 -0.31414 -0.10764 -0.32015 C -0.10868 -0.32478 -0.1092 -0.32848 -0.11129 -0.33264 C -0.1125 -0.33982 -0.11563 -0.34976 -0.11875 -0.35624 C -0.12257 -0.36434 -0.12118 -0.35809 -0.12535 -0.36873 C -0.12969 -0.37983 -0.13594 -0.39071 -0.1441 -0.39718 C -0.14636 -0.40713 -0.15052 -0.41499 -0.15052 -0.42587 " pathEditMode="relative" ptsTypes="ffffffffffffffffffA">
                                      <p:cBhvr>
                                        <p:cTn id="3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4 -0.0111 -0.01476 -0.02637 -0.0224 -0.03863 C -0.0349 -0.05852 -0.04757 -0.07888 -0.05799 -0.10085 C -0.06858 -0.12329 -0.07709 -0.14897 -0.08507 -0.17303 C -0.08768 -0.18066 -0.09132 -0.1876 -0.09341 -0.19546 C -0.09688 -0.20865 -0.10209 -0.22091 -0.10556 -0.23409 C -0.10886 -0.24659 -0.11164 -0.26509 -0.11771 -0.27643 C -0.1224 -0.2947 -0.12882 -0.31552 -0.13733 -0.33125 C -0.13959 -0.34513 -0.14809 -0.35878 -0.1533 -0.37104 C -0.15556 -0.37659 -0.1566 -0.38145 -0.1599 -0.38607 C -0.16233 -0.39995 -0.16702 -0.41406 -0.17292 -0.42586 C -0.175 -0.43025 -0.17639 -0.43511 -0.17848 -0.43951 C -0.17969 -0.44205 -0.1823 -0.44691 -0.1823 -0.44691 C -0.18334 -0.45154 -0.18664 -0.45755 -0.18889 -0.46195 C -0.19046 -0.47097 -0.19306 -0.48091 -0.19636 -0.48924 C -0.19705 -0.49364 -0.19792 -0.49757 -0.19914 -0.50173 C -0.19948 -0.50914 -0.19688 -0.54406 -0.20938 -0.54406 " pathEditMode="relative" ptsTypes="ffffffffffffffffA">
                                      <p:cBhvr>
                                        <p:cTn id="35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4 -0.0111 -0.01476 -0.02637 -0.0224 -0.03863 C -0.0349 -0.05852 -0.04757 -0.07888 -0.05799 -0.10085 C -0.06858 -0.12329 -0.07709 -0.14897 -0.08507 -0.17303 C -0.08768 -0.18066 -0.09132 -0.1876 -0.09341 -0.19546 C -0.09688 -0.20865 -0.10209 -0.22091 -0.10556 -0.23409 C -0.10886 -0.24659 -0.11164 -0.26509 -0.11771 -0.27643 C -0.1224 -0.2947 -0.12882 -0.31552 -0.13733 -0.33125 C -0.13959 -0.34513 -0.14809 -0.35878 -0.1533 -0.37104 C -0.15556 -0.37659 -0.1566 -0.38145 -0.1599 -0.38607 C -0.16233 -0.39995 -0.16702 -0.41406 -0.17292 -0.42586 C -0.175 -0.43025 -0.17639 -0.43511 -0.17848 -0.43951 C -0.17969 -0.44205 -0.1823 -0.44691 -0.1823 -0.44691 C -0.18334 -0.45154 -0.18664 -0.45755 -0.18889 -0.46195 C -0.19046 -0.47097 -0.19306 -0.48091 -0.19636 -0.48924 C -0.19705 -0.49364 -0.19792 -0.49757 -0.19914 -0.50173 C -0.19948 -0.50914 -0.19688 -0.54406 -0.20938 -0.54406 " pathEditMode="relative" ptsTypes="ffffffffffffffffA">
                                      <p:cBhvr>
                                        <p:cTn id="37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4 -0.0111 -0.01476 -0.02637 -0.0224 -0.03863 C -0.0349 -0.05852 -0.04757 -0.07888 -0.05799 -0.10085 C -0.06858 -0.12329 -0.07709 -0.14897 -0.08507 -0.17303 C -0.08768 -0.18066 -0.09132 -0.1876 -0.09341 -0.19546 C -0.09688 -0.20865 -0.10209 -0.22091 -0.10556 -0.23409 C -0.10886 -0.24659 -0.11164 -0.26509 -0.11771 -0.27643 C -0.1224 -0.2947 -0.12882 -0.31552 -0.13733 -0.33125 C -0.13959 -0.34513 -0.14809 -0.35878 -0.1533 -0.37104 C -0.15556 -0.37659 -0.1566 -0.38145 -0.1599 -0.38607 C -0.16233 -0.39995 -0.16702 -0.41406 -0.17292 -0.42586 C -0.175 -0.43025 -0.17639 -0.43511 -0.17848 -0.43951 C -0.17969 -0.44205 -0.1823 -0.44691 -0.1823 -0.44691 C -0.18334 -0.45154 -0.18664 -0.45755 -0.18889 -0.46195 C -0.19046 -0.47097 -0.19306 -0.48091 -0.19636 -0.48924 C -0.19705 -0.49364 -0.19792 -0.49757 -0.19914 -0.50173 C -0.19948 -0.50914 -0.19688 -0.54406 -0.20938 -0.54406 " pathEditMode="relative" ptsTypes="ffffffffffffffffA">
                                      <p:cBhvr>
                                        <p:cTn id="39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51 -0.02544 C 0.00382 -0.03192 -0.00017 -0.04002 -0.00451 -0.04673 C -0.00902 -0.05413 -0.01545 -0.05875 -0.02048 -0.06569 C -0.03333 -0.08304 -0.04618 -0.10062 -0.05798 -0.12005 C -0.06423 -0.13069 -0.06927 -0.14226 -0.07447 -0.15383 C -0.07534 -0.15568 -0.07569 -0.15822 -0.07656 -0.16007 C -0.07708 -0.16192 -0.07847 -0.16308 -0.07916 -0.16493 C -0.0809 -0.16817 -0.08298 -0.17488 -0.08298 -0.17465 C -0.08437 -0.18529 -0.08263 -0.17742 -0.08593 -0.18482 C -0.08715 -0.18806 -0.08958 -0.19477 -0.08958 -0.19454 C -0.09131 -0.20449 -0.09253 -0.21073 -0.09704 -0.2186 C -0.09861 -0.23016 -0.10468 -0.23895 -0.10815 -0.24959 C -0.11267 -0.26278 -0.10729 -0.25237 -0.11284 -0.26209 C -0.11597 -0.27735 -0.12118 -0.29146 -0.12604 -0.3058 C -0.12951 -0.31529 -0.13072 -0.32593 -0.13368 -0.33565 C -0.13888 -0.35415 -0.146 -0.37196 -0.15121 -0.39047 C -0.15625 -0.40782 -0.16423 -0.4439 -0.17361 -0.45639 C -0.17552 -0.46472 -0.18298 -0.47906 -0.18663 -0.48624 C -0.18784 -0.48878 -0.18923 -0.49109 -0.19045 -0.49364 C -0.19114 -0.49503 -0.19236 -0.49757 -0.19236 -0.49734 C -0.19357 -0.50405 -0.19652 -0.5089 -0.19878 -0.51492 C -0.20243 -0.5244 -0.20659 -0.53458 -0.21093 -0.5436 C -0.21197 -0.54846 -0.21371 -0.5517 -0.21562 -0.55609 C -0.21788 -0.56581 -0.21979 -0.57622 -0.22413 -0.58455 C -0.22621 -0.59403 -0.22725 -0.60236 -0.23159 -0.61069 C -0.23298 -0.61878 -0.23559 -0.6285 -0.24097 -0.63312 C -0.24305 -0.63891 -0.24618 -0.64446 -0.25017 -0.64816 C -0.25156 -0.65325 -0.25312 -0.65255 -0.25677 -0.65441 C -0.25937 -0.65788 -0.26111 -0.66158 -0.26423 -0.66435 C -0.26527 -0.66805 -0.26493 -0.67175 -0.26805 -0.67175 " pathEditMode="relative" rAng="0" ptsTypes="fffffffffffffffffffffffffffffA">
                                      <p:cBhvr>
                                        <p:cTn id="4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19" y="-323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2544 C 0.00382 -0.03192 -0.00017 -0.04001 -0.00451 -0.04672 C -0.00903 -0.05412 -0.01545 -0.05875 -0.02049 -0.06569 C -0.03333 -0.08304 -0.04618 -0.10062 -0.05799 -0.12005 C -0.06424 -0.13069 -0.06927 -0.14226 -0.07448 -0.15382 C -0.07535 -0.15567 -0.07569 -0.15822 -0.07656 -0.16007 C -0.07708 -0.16192 -0.07847 -0.16308 -0.07917 -0.16493 C -0.0809 -0.16817 -0.08299 -0.17487 -0.08299 -0.17464 C -0.08437 -0.18528 -0.08264 -0.17742 -0.08594 -0.18482 C -0.08715 -0.18806 -0.08958 -0.19477 -0.08958 -0.19454 C -0.09132 -0.20448 -0.09253 -0.21073 -0.09705 -0.21859 C -0.09861 -0.23016 -0.10469 -0.23895 -0.10816 -0.24959 C -0.11267 -0.26278 -0.10729 -0.25237 -0.11285 -0.26208 C -0.1158 -0.27735 -0.12118 -0.29146 -0.12604 -0.3058 C -0.12934 -0.31529 -0.13073 -0.32593 -0.13351 -0.33564 C -0.13889 -0.35415 -0.14601 -0.37196 -0.15121 -0.39047 C -0.15608 -0.40781 -0.16424 -0.4439 -0.17361 -0.45639 C -0.17552 -0.46472 -0.18299 -0.47906 -0.18663 -0.48623 C -0.18785 -0.48878 -0.18924 -0.49109 -0.19045 -0.49363 C -0.19115 -0.49502 -0.19236 -0.49757 -0.19236 -0.49734 C -0.19358 -0.50404 -0.19653 -0.5089 -0.19878 -0.51492 C -0.20243 -0.5244 -0.2066 -0.53458 -0.21094 -0.5436 C -0.21198 -0.54846 -0.21371 -0.5517 -0.21562 -0.55609 C -0.21788 -0.56581 -0.21979 -0.57622 -0.22413 -0.58454 C -0.22621 -0.59403 -0.22726 -0.60236 -0.2316 -0.61068 C -0.23299 -0.61878 -0.23559 -0.62849 -0.24097 -0.63312 C -0.24306 -0.6389 -0.24618 -0.64446 -0.25017 -0.64816 C -0.25156 -0.65325 -0.25312 -0.65255 -0.25677 -0.6544 C -0.25937 -0.65787 -0.26111 -0.66157 -0.26424 -0.66435 C -0.26528 -0.66805 -0.26493 -0.67175 -0.26806 -0.67175 " pathEditMode="relative" rAng="0" ptsTypes="fffffffffffffffffffffffffffffA">
                                      <p:cBhvr>
                                        <p:cTn id="4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-3231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-0.02544 C 0.00382 -0.03192 -0.00017 -0.04002 -0.00451 -0.04673 C -0.00903 -0.05413 -0.01545 -0.05875 -0.02049 -0.06569 C -0.03333 -0.08304 -0.04618 -0.10062 -0.05799 -0.12005 C -0.06424 -0.1307 -0.06927 -0.14226 -0.07448 -0.15383 C -0.07535 -0.15568 -0.0757 -0.15822 -0.07656 -0.16007 C -0.07708 -0.16192 -0.07847 -0.16308 -0.07917 -0.16493 C -0.0809 -0.16817 -0.08299 -0.17488 -0.08299 -0.17465 C -0.08438 -0.18529 -0.08264 -0.17742 -0.08594 -0.18482 C -0.08715 -0.18806 -0.08958 -0.19477 -0.08958 -0.19454 C -0.09132 -0.20449 -0.09254 -0.21073 -0.09705 -0.2186 C -0.09861 -0.23016 -0.10469 -0.23895 -0.10816 -0.24959 C -0.11267 -0.26278 -0.10729 -0.25237 -0.11285 -0.26209 C -0.1158 -0.27735 -0.12118 -0.29146 -0.12604 -0.30581 C -0.12934 -0.31529 -0.13073 -0.32593 -0.13351 -0.33565 C -0.13889 -0.35415 -0.14601 -0.37196 -0.15122 -0.39047 C -0.15608 -0.40782 -0.16424 -0.4439 -0.17361 -0.4564 C -0.17552 -0.46472 -0.18299 -0.47906 -0.18663 -0.48624 C -0.18785 -0.48878 -0.18924 -0.49109 -0.19045 -0.49364 C -0.19115 -0.49503 -0.19236 -0.49757 -0.19236 -0.49734 C -0.19358 -0.50405 -0.19653 -0.50891 -0.19879 -0.51492 C -0.20243 -0.5244 -0.2066 -0.53458 -0.21094 -0.5436 C -0.21198 -0.54846 -0.21372 -0.5517 -0.21563 -0.55609 C -0.21788 -0.56581 -0.21979 -0.57622 -0.22413 -0.58455 C -0.22622 -0.59403 -0.22726 -0.60236 -0.2316 -0.61069 C -0.23299 -0.61878 -0.23559 -0.6285 -0.24097 -0.63312 C -0.24306 -0.63891 -0.24618 -0.64446 -0.25017 -0.64816 C -0.25156 -0.65325 -0.25313 -0.65256 -0.25677 -0.65441 C -0.25938 -0.65788 -0.26111 -0.66158 -0.26424 -0.66435 C -0.26528 -0.66805 -0.26493 -0.67176 -0.26806 -0.67176 " pathEditMode="relative" rAng="0" ptsTypes="fffffffffffffffffffffffffffffA">
                                      <p:cBhvr>
                                        <p:cTn id="4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-32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86 -0.00046 -0.00225 -0.00023 -0.00277 -0.00139 C -0.00729 -0.0111 -0.0026 -0.00809 -0.00937 -0.01758 C -0.01076 -0.02521 -0.01493 -0.03284 -0.0177 -0.03978 C -0.025 -0.0576 -0.03437 -0.07402 -0.04114 -0.09229 C -0.04375 -0.09923 -0.04618 -0.10617 -0.04861 -0.11334 C -0.05017 -0.11774 -0.05416 -0.12584 -0.05416 -0.12584 C -0.0552 -0.13 -0.05607 -0.13324 -0.05798 -0.13694 C -0.05954 -0.14365 -0.06163 -0.1492 -0.06354 -0.15568 C -0.06441 -0.17071 -0.06423 -0.1876 -0.06822 -0.20171 C -0.06927 -0.21235 -0.07118 -0.22461 -0.07482 -0.23409 C -0.07569 -0.23965 -0.0776 -0.24288 -0.07934 -0.24774 C -0.08142 -0.25329 -0.08159 -0.26046 -0.08229 -0.26648 C -0.08263 -0.28383 -0.08263 -0.30141 -0.08316 -0.31876 C -0.08333 -0.32362 -0.08507 -0.32778 -0.08507 -0.33264 " pathEditMode="relative" ptsTypes="ffffffffffffffA">
                                      <p:cBhvr>
                                        <p:cTn id="51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86 -0.00046 -0.00225 -0.00023 -0.00277 -0.00139 C -0.00729 -0.0111 -0.0026 -0.00809 -0.00937 -0.01758 C -0.01076 -0.02521 -0.01493 -0.03284 -0.0177 -0.03978 C -0.025 -0.0576 -0.03437 -0.07402 -0.04114 -0.09229 C -0.04375 -0.09923 -0.04618 -0.10617 -0.04861 -0.11334 C -0.05017 -0.11774 -0.05416 -0.12584 -0.05416 -0.12584 C -0.0552 -0.13 -0.05607 -0.13324 -0.05798 -0.13694 C -0.05954 -0.14365 -0.06163 -0.1492 -0.06354 -0.15568 C -0.06441 -0.17071 -0.06423 -0.1876 -0.06822 -0.20171 C -0.06927 -0.21235 -0.07118 -0.22461 -0.07482 -0.23409 C -0.07569 -0.23965 -0.0776 -0.24288 -0.07934 -0.24774 C -0.08142 -0.25329 -0.08159 -0.26046 -0.08229 -0.26648 C -0.08263 -0.28383 -0.08263 -0.30141 -0.08316 -0.31876 C -0.08333 -0.32362 -0.08507 -0.32778 -0.08507 -0.33264 " pathEditMode="relative" ptsTypes="ffffffffffffffA">
                                      <p:cBhvr>
                                        <p:cTn id="53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86 -0.00046 -0.00225 -0.00023 -0.00277 -0.00139 C -0.00729 -0.0111 -0.0026 -0.00809 -0.00937 -0.01758 C -0.01076 -0.02521 -0.01493 -0.03284 -0.0177 -0.03978 C -0.025 -0.0576 -0.03437 -0.07402 -0.04114 -0.09229 C -0.04375 -0.09923 -0.04618 -0.10617 -0.04861 -0.11334 C -0.05017 -0.11774 -0.05416 -0.12584 -0.05416 -0.12584 C -0.0552 -0.13 -0.05607 -0.13324 -0.05798 -0.13694 C -0.05954 -0.14365 -0.06163 -0.1492 -0.06354 -0.15568 C -0.06441 -0.17071 -0.06423 -0.1876 -0.06822 -0.20171 C -0.06927 -0.21235 -0.07118 -0.22461 -0.07482 -0.23409 C -0.07569 -0.23965 -0.0776 -0.24288 -0.07934 -0.24774 C -0.08142 -0.25329 -0.08159 -0.26046 -0.08229 -0.26648 C -0.08263 -0.28383 -0.08263 -0.30141 -0.08316 -0.31876 C -0.08333 -0.32362 -0.08507 -0.32778 -0.08507 -0.33264 " pathEditMode="relative" ptsTypes="ffffffffffffffA">
                                      <p:cBhvr>
                                        <p:cTn id="5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879 -0.00382 -0.01619 -0.00851 -0.02244 C -0.01059 -0.03377 -0.01771 -0.04673 -0.02344 -0.05598 C -0.02483 -0.06176 -0.03056 -0.07425 -0.03368 -0.07842 C -0.03559 -0.08489 -0.03889 -0.08975 -0.04115 -0.09577 C -0.04549 -0.10733 -0.04809 -0.11867 -0.05521 -0.12815 C -0.05625 -0.1337 -0.05851 -0.13717 -0.06077 -0.14203 C -0.06198 -0.14457 -0.06459 -0.14943 -0.06459 -0.14943 C -0.0658 -0.15498 -0.06841 -0.15868 -0.07118 -0.16308 C -0.0717 -0.16562 -0.07205 -0.16817 -0.07292 -0.17048 C -0.07396 -0.17326 -0.07674 -0.17812 -0.07674 -0.17812 C -0.07882 -0.18714 -0.08091 -0.19685 -0.0842 -0.20541 C -0.08525 -0.21189 -0.0908 -0.22299 -0.0908 -0.22299 C -0.09236 -0.22993 -0.09323 -0.23687 -0.09636 -0.24289 C -0.09827 -0.25168 -0.09983 -0.26255 -0.10382 -0.27018 C -0.10747 -0.28545 -0.10938 -0.30419 -0.11597 -0.3176 C -0.11719 -0.32685 -0.11858 -0.33703 -0.12257 -0.3449 C -0.12379 -0.35531 -0.1257 -0.36595 -0.12813 -0.37613 C -0.12952 -0.38931 -0.12952 -0.40273 -0.13091 -0.41591 C -0.1316 -0.42239 -0.13646 -0.42887 -0.13646 -0.43581 C -0.13646 -0.44113 -0.13646 -0.44668 -0.13646 -0.452 " pathEditMode="relative" ptsTypes="ffffffffffffffffffffA">
                                      <p:cBhvr>
                                        <p:cTn id="5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879 -0.00382 -0.01619 -0.00851 -0.02244 C -0.01059 -0.03377 -0.01771 -0.04673 -0.02344 -0.05598 C -0.02483 -0.06176 -0.03056 -0.07425 -0.03368 -0.07842 C -0.03559 -0.08489 -0.03889 -0.08975 -0.04115 -0.09577 C -0.04549 -0.10733 -0.04809 -0.11867 -0.05521 -0.12815 C -0.05625 -0.1337 -0.05851 -0.13717 -0.06077 -0.14203 C -0.06198 -0.14457 -0.06459 -0.14943 -0.06459 -0.14943 C -0.0658 -0.15498 -0.06841 -0.15868 -0.07118 -0.16308 C -0.0717 -0.16562 -0.07205 -0.16817 -0.07292 -0.17048 C -0.07396 -0.17326 -0.07674 -0.17812 -0.07674 -0.17812 C -0.07882 -0.18714 -0.08091 -0.19685 -0.0842 -0.20541 C -0.08525 -0.21189 -0.0908 -0.22299 -0.0908 -0.22299 C -0.09236 -0.22993 -0.09323 -0.23687 -0.09636 -0.24289 C -0.09827 -0.25168 -0.09983 -0.26255 -0.10382 -0.27018 C -0.10747 -0.28545 -0.10938 -0.30419 -0.11597 -0.3176 C -0.11719 -0.32685 -0.11858 -0.33703 -0.12257 -0.3449 C -0.12379 -0.35531 -0.1257 -0.36595 -0.12813 -0.37613 C -0.12952 -0.38931 -0.12952 -0.40273 -0.13091 -0.41591 C -0.1316 -0.42239 -0.13646 -0.42887 -0.13646 -0.43581 C -0.13646 -0.44113 -0.13646 -0.44668 -0.13646 -0.452 " pathEditMode="relative" ptsTypes="ffffffffffffffffffffA">
                                      <p:cBhvr>
                                        <p:cTn id="6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56 -0.00879 -0.00382 -0.01619 -0.00851 -0.02244 C -0.01059 -0.03377 -0.01771 -0.04673 -0.02344 -0.05598 C -0.02483 -0.06176 -0.03056 -0.07425 -0.03368 -0.07842 C -0.03559 -0.08489 -0.03889 -0.08975 -0.04115 -0.09577 C -0.04549 -0.10733 -0.04809 -0.11867 -0.05521 -0.12815 C -0.05625 -0.1337 -0.05851 -0.13717 -0.06077 -0.14203 C -0.06198 -0.14457 -0.06459 -0.14943 -0.06459 -0.14943 C -0.0658 -0.15498 -0.06841 -0.15868 -0.07118 -0.16308 C -0.0717 -0.16562 -0.07205 -0.16817 -0.07292 -0.17048 C -0.07396 -0.17326 -0.07674 -0.17812 -0.07674 -0.17812 C -0.07882 -0.18714 -0.08091 -0.19685 -0.0842 -0.20541 C -0.08525 -0.21189 -0.0908 -0.22299 -0.0908 -0.22299 C -0.09236 -0.22993 -0.09323 -0.23687 -0.09636 -0.24289 C -0.09827 -0.25168 -0.09983 -0.26255 -0.10382 -0.27018 C -0.10747 -0.28545 -0.10938 -0.30419 -0.11597 -0.3176 C -0.11719 -0.32685 -0.11858 -0.33703 -0.12257 -0.3449 C -0.12379 -0.35531 -0.1257 -0.36595 -0.12813 -0.37613 C -0.12952 -0.38931 -0.12952 -0.40273 -0.13091 -0.41591 C -0.1316 -0.42239 -0.13646 -0.42887 -0.13646 -0.43581 C -0.13646 -0.44113 -0.13646 -0.44668 -0.13646 -0.452 " pathEditMode="relative" ptsTypes="ffffffffffffffffffffA">
                                      <p:cBhvr>
                                        <p:cTn id="6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02059 C -0.00955 -0.0266 -0.01823 -0.04256 -0.02118 -0.04696 C -0.02188 -0.04811 -0.02309 -0.04834 -0.02396 -0.04927 C -0.02535 -0.05089 -0.02656 -0.05251 -0.02778 -0.05436 C -0.03733 -0.06893 -0.04879 -0.08281 -0.05677 -0.09923 C -0.05868 -0.1071 -0.05625 -0.09831 -0.06042 -0.10779 C -0.06441 -0.11658 -0.06632 -0.12399 -0.0717 -0.13162 C -0.07309 -0.13995 -0.07761 -0.1492 -0.08108 -0.15637 C -0.08264 -0.16516 -0.08663 -0.17187 -0.08854 -0.1802 C -0.09184 -0.19384 -0.09705 -0.22276 -0.10625 -0.23109 C -0.10868 -0.23664 -0.10903 -0.24034 -0.11285 -0.24358 C -0.11736 -0.257 -0.12431 -0.26926 -0.12969 -0.28221 C -0.13872 -0.30372 -0.14566 -0.3257 -0.15295 -0.34814 C -0.15417 -0.35693 -0.15625 -0.36595 -0.15851 -0.37428 C -0.16077 -0.3907 -0.16424 -0.40759 -0.16597 -0.42424 C -0.16736 -0.43743 -0.16702 -0.45084 -0.17361 -0.46148 C -0.17656 -0.47444 -0.18316 -0.48554 -0.1875 -0.49757 C -0.19115 -0.50775 -0.19584 -0.52001 -0.20243 -0.52741 C -0.20469 -0.52995 -0.20764 -0.53134 -0.2099 -0.53366 C -0.21354 -0.5436 -0.21372 -0.55586 -0.2184 -0.56488 C -0.21979 -0.57113 -0.22257 -0.57298 -0.22587 -0.57737 " pathEditMode="relative" rAng="0" ptsTypes="ffffffffffffffffffffA">
                                      <p:cBhvr>
                                        <p:cTn id="6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2785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16 -0.02059 C -0.00955 -0.0266 -0.01823 -0.04256 -0.02118 -0.04696 C -0.02187 -0.04812 -0.02309 -0.04835 -0.02396 -0.04927 C -0.02535 -0.05089 -0.02656 -0.05251 -0.02778 -0.05436 C -0.03733 -0.06894 -0.04878 -0.08281 -0.05677 -0.09924 C -0.05868 -0.1071 -0.05625 -0.09831 -0.06042 -0.1078 C -0.06441 -0.11659 -0.06632 -0.12399 -0.0717 -0.13162 C -0.07309 -0.13995 -0.0776 -0.1492 -0.08108 -0.15637 C -0.08264 -0.16516 -0.08663 -0.17187 -0.08854 -0.1802 C -0.09184 -0.19385 -0.09705 -0.22276 -0.10625 -0.23109 C -0.10868 -0.23664 -0.10903 -0.24034 -0.11285 -0.24358 C -0.11736 -0.257 -0.1243 -0.26926 -0.12969 -0.28221 C -0.13871 -0.30373 -0.14566 -0.3257 -0.15295 -0.34814 C -0.15417 -0.35693 -0.15625 -0.36595 -0.15851 -0.37428 C -0.16076 -0.3907 -0.16424 -0.40759 -0.16597 -0.42424 C -0.16736 -0.43743 -0.16701 -0.45085 -0.17361 -0.46149 C -0.17656 -0.47444 -0.18316 -0.48554 -0.1875 -0.49757 C -0.19114 -0.50775 -0.19583 -0.52001 -0.20243 -0.52741 C -0.20469 -0.52996 -0.20764 -0.53135 -0.20989 -0.53366 C -0.21354 -0.54361 -0.21371 -0.55587 -0.2184 -0.56489 C -0.21979 -0.57113 -0.22257 -0.57298 -0.22587 -0.57738 " pathEditMode="relative" rAng="0" ptsTypes="ffffffffffffffffffffA">
                                      <p:cBhvr>
                                        <p:cTn id="6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2785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12121E-6 C -0.00138 -0.00602 -0.01006 -0.02198 -0.01303 -0.02637 C -0.01372 -0.02753 -0.01494 -0.02776 -0.01579 -0.02869 C -0.01719 -0.03031 -0.0184 -0.03192 -0.01962 -0.03377 C -0.02917 -0.04835 -0.04063 -0.06223 -0.04862 -0.07865 C -0.05053 -0.08652 -0.0481 -0.07773 -0.05226 -0.08721 C -0.05625 -0.096 -0.05816 -0.1034 -0.06354 -0.11104 C -0.06494 -0.11936 -0.06945 -0.12862 -0.07291 -0.13579 C -0.07448 -0.14458 -0.07848 -0.15129 -0.08039 -0.15961 C -0.08369 -0.17326 -0.08889 -0.20218 -0.0981 -0.2105 C -0.10053 -0.21606 -0.10087 -0.21976 -0.10469 -0.223 C -0.10921 -0.23641 -0.11615 -0.24867 -0.12153 -0.26163 C -0.13056 -0.28314 -0.1375 -0.30511 -0.1448 -0.32755 C -0.14601 -0.33634 -0.1481 -0.34536 -0.15035 -0.35369 C -0.15261 -0.37012 -0.15608 -0.387 -0.15782 -0.40366 C -0.15921 -0.41684 -0.15886 -0.43026 -0.16546 -0.4409 C -0.16841 -0.45385 -0.175 -0.46496 -0.17935 -0.47699 C -0.18299 -0.48716 -0.18768 -0.49942 -0.19428 -0.50683 C -0.19653 -0.50937 -0.19948 -0.51076 -0.20174 -0.51307 C -0.20539 -0.52302 -0.20556 -0.53528 -0.21025 -0.5443 C -0.21164 -0.55055 -0.21441 -0.5524 -0.21771 -0.55679 " pathEditMode="relative" rAng="0" ptsTypes="ffffffffffffffffffffA">
                                      <p:cBhvr>
                                        <p:cTn id="7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85" y="-278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2244 C -0.0125 0.01712 -0.02431 0.00694 -0.0375 0.00139 C -0.03958 -0.00046 -0.04236 -0.00138 -0.0441 -0.0037 C -0.04479 -0.00462 -0.04462 -0.00624 -0.04496 -0.0074 C -0.04618 -0.01064 -0.04774 -0.01226 -0.04965 -0.0148 C -0.05 -0.01642 -0.05 -0.01827 -0.05052 -0.01989 C -0.05104 -0.02151 -0.05208 -0.0229 -0.05243 -0.02475 C -0.05312 -0.02752 -0.05295 -0.03053 -0.05347 -0.03354 C -0.05365 -0.03469 -0.05399 -0.03608 -0.05434 -0.03724 C -0.05781 -0.07171 -0.0559 -0.04927 -0.05434 -0.1256 C -0.05417 -0.13254 -0.05052 -0.1455 -0.05052 -0.14527 C -0.04913 -0.15753 -0.04531 -0.1677 -0.04306 -0.17927 C -0.04132 -0.18806 -0.04062 -0.19754 -0.03941 -0.20657 C -0.03958 -0.23062 -0.03073 -0.28892 -0.04306 -0.32361 C -0.0434 -0.32523 -0.04427 -0.33125 -0.04496 -0.33356 C -0.04618 -0.33703 -0.04878 -0.34351 -0.04878 -0.34328 C -0.04844 -0.34721 -0.04861 -0.35114 -0.04774 -0.35484 C -0.0474 -0.356 -0.04583 -0.35114 -0.04687 -0.35114 C -0.04844 -0.35114 -0.04931 -0.35369 -0.05052 -0.35484 C -0.05434 -0.36294 -0.05972 -0.36895 -0.06371 -0.37728 C -0.06562 -0.38121 -0.0684 -0.38954 -0.0684 -0.38931 C -0.06996 -0.39856 -0.07205 -0.40689 -0.07309 -0.41591 C -0.07187 -0.44529 -0.07205 -0.43234 -0.07205 -0.45431 " pathEditMode="relative" rAng="0" ptsTypes="ffffffffffffffffffffffA">
                                      <p:cBhvr>
                                        <p:cTn id="7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23849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3 0.01596 C -0.01284 0.01064 -0.02465 0.00046 -0.03784 -0.00509 C -0.03993 -0.00694 -0.0427 -0.00787 -0.04444 -0.01018 C -0.04513 -0.01111 -0.04496 -0.01273 -0.04531 -0.01388 C -0.04652 -0.01712 -0.04809 -0.01874 -0.05 -0.02129 C -0.05034 -0.0229 -0.05034 -0.02476 -0.05086 -0.02637 C -0.05138 -0.02799 -0.05243 -0.02938 -0.05277 -0.03123 C -0.05347 -0.03401 -0.05329 -0.03702 -0.05382 -0.04002 C -0.05399 -0.04118 -0.05434 -0.04257 -0.05468 -0.04372 C -0.05816 -0.07819 -0.05625 -0.05575 -0.05468 -0.13209 C -0.05451 -0.13903 -0.05086 -0.15198 -0.05086 -0.15175 C -0.04947 -0.16401 -0.04566 -0.17419 -0.0434 -0.18575 C -0.04166 -0.19454 -0.04097 -0.20403 -0.03975 -0.21305 C -0.03993 -0.23711 -0.03107 -0.2954 -0.0434 -0.3301 C -0.04375 -0.33172 -0.04461 -0.33773 -0.04531 -0.34005 C -0.04652 -0.34352 -0.04913 -0.34999 -0.04913 -0.34976 C -0.04878 -0.35369 -0.04895 -0.35763 -0.04809 -0.36133 C -0.04774 -0.36248 -0.04618 -0.35763 -0.04722 -0.35763 C -0.04878 -0.35763 -0.04965 -0.36017 -0.05086 -0.36133 C -0.05468 -0.36942 -0.06007 -0.37544 -0.06406 -0.38377 C -0.06597 -0.3877 -0.06875 -0.39603 -0.06875 -0.39579 C -0.07031 -0.40505 -0.07239 -0.41337 -0.07343 -0.4224 C -0.07222 -0.45177 -0.07239 -0.43882 -0.07239 -0.4608 " pathEditMode="relative" rAng="0" ptsTypes="ffffffffffffffffffffffA">
                                      <p:cBhvr>
                                        <p:cTn id="7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2384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2243 C -0.0125 0.01711 -0.02431 0.00694 -0.0375 0.00138 C -0.03958 -0.00047 -0.04236 -0.00139 -0.0441 -0.00371 C -0.04479 -0.00463 -0.04462 -0.00625 -0.04496 -0.00741 C -0.04618 -0.01065 -0.04774 -0.01226 -0.04965 -0.01481 C -0.05 -0.01643 -0.05 -0.01828 -0.05052 -0.0199 C -0.05104 -0.02152 -0.05208 -0.02291 -0.05243 -0.02476 C -0.05312 -0.02753 -0.05295 -0.03054 -0.05347 -0.03355 C -0.05365 -0.0347 -0.05399 -0.03609 -0.05434 -0.03725 C -0.05781 -0.07171 -0.0559 -0.04928 -0.05434 -0.12561 C -0.05417 -0.13255 -0.05052 -0.14551 -0.05052 -0.14527 C -0.04913 -0.15753 -0.04531 -0.16771 -0.04306 -0.17928 C -0.04132 -0.18807 -0.04062 -0.19755 -0.03941 -0.20657 C -0.03958 -0.23063 -0.03073 -0.28892 -0.04306 -0.32362 C -0.0434 -0.32524 -0.04427 -0.33126 -0.04496 -0.33357 C -0.04618 -0.33704 -0.04878 -0.34352 -0.04878 -0.34328 C -0.04844 -0.34722 -0.04861 -0.35115 -0.04774 -0.35485 C -0.0474 -0.35601 -0.04583 -0.35115 -0.04687 -0.35115 C -0.04844 -0.35115 -0.04931 -0.35369 -0.05052 -0.35485 C -0.05434 -0.36295 -0.05972 -0.36896 -0.06371 -0.37729 C -0.06562 -0.38122 -0.0684 -0.38955 -0.0684 -0.38932 C -0.06996 -0.39857 -0.07205 -0.4069 -0.07309 -0.41592 C -0.07187 -0.4453 -0.07205 -0.43234 -0.07205 -0.45432 " pathEditMode="relative" rAng="0" ptsTypes="ffffffffffffffffffffffA">
                                      <p:cBhvr>
                                        <p:cTn id="79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98" y="-238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0.02313 C -0.00104 0.00786 -0.0059 0.00231 -0.01059 -0.01296 C -0.01666 -0.03262 -0.02326 -0.05251 -0.02847 -0.07264 C -0.02951 -0.08143 -0.03107 -0.08837 -0.03402 -0.09623 C -0.03559 -0.11219 -0.03993 -0.127 -0.04236 -0.1425 C -0.0467 -0.17141 -0.04236 -0.15638 -0.04809 -0.17349 C -0.04878 -0.18853 -0.0493 -0.20172 -0.05364 -0.21583 C -0.05451 -0.22531 -0.05555 -0.2341 -0.05729 -0.24335 C -0.0592 -0.2762 -0.06441 -0.30488 -0.07326 -0.33542 C -0.0783 -0.353 -0.08003 -0.37312 -0.08819 -0.38885 C -0.0901 -0.39926 -0.09357 -0.40944 -0.09479 -0.42008 C -0.09635 -0.43373 -0.09809 -0.45062 -0.10416 -0.46241 C -0.10642 -0.47213 -0.10746 -0.48693 -0.11163 -0.4948 C -0.11614 -0.52765 -0.11632 -0.52464 -0.11632 -0.57067 " pathEditMode="relative" rAng="0" ptsTypes="fffffffffffffA">
                                      <p:cBhvr>
                                        <p:cTn id="8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29702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2869 C -0.0033 0.01342 -0.00816 0.00787 -0.01285 -0.0074 C -0.01892 -0.02706 -0.02552 -0.04695 -0.03073 -0.06708 C -0.03177 -0.07587 -0.03333 -0.08281 -0.03628 -0.09067 C -0.03785 -0.10663 -0.04219 -0.12144 -0.04462 -0.13694 C -0.04896 -0.16585 -0.04462 -0.15082 -0.05035 -0.16793 C -0.05104 -0.18297 -0.05156 -0.19616 -0.0559 -0.21027 C -0.05677 -0.21975 -0.05781 -0.22854 -0.05955 -0.23779 C -0.06146 -0.27064 -0.06667 -0.29932 -0.07552 -0.32986 C -0.08056 -0.34744 -0.08229 -0.36756 -0.09045 -0.38329 C -0.09236 -0.3937 -0.09583 -0.40388 -0.09705 -0.41452 C -0.09861 -0.42817 -0.10035 -0.44506 -0.10642 -0.45685 C -0.10868 -0.46657 -0.10972 -0.48137 -0.11389 -0.48924 C -0.1184 -0.52209 -0.11858 -0.51908 -0.11858 -0.56511 " pathEditMode="relative" rAng="0" ptsTypes="fffffffffffffA">
                                      <p:cBhvr>
                                        <p:cTn id="85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29702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0.03447 C 0.00243 0.0192 -0.00243 0.01365 -0.00712 -0.00162 C -0.0132 -0.02128 -0.01979 -0.04117 -0.025 -0.0613 C -0.02604 -0.07009 -0.02761 -0.07703 -0.03056 -0.08489 C -0.03212 -0.10085 -0.03646 -0.11566 -0.03889 -0.13116 C -0.04323 -0.16007 -0.03889 -0.14504 -0.04462 -0.16215 C -0.04532 -0.17719 -0.04584 -0.19038 -0.05018 -0.20449 C -0.05104 -0.21397 -0.05209 -0.22276 -0.05382 -0.23201 C -0.05573 -0.26486 -0.06094 -0.29354 -0.06979 -0.32408 C -0.07483 -0.34166 -0.07657 -0.36178 -0.08472 -0.37751 C -0.08663 -0.38792 -0.09011 -0.3981 -0.09132 -0.40874 C -0.09288 -0.42239 -0.09462 -0.43928 -0.1007 -0.45107 C -0.10295 -0.46079 -0.104 -0.47559 -0.10816 -0.48346 C -0.11268 -0.51631 -0.11285 -0.5133 -0.11285 -0.55933 " pathEditMode="relative" rAng="0" ptsTypes="fffffffffffffA">
                                      <p:cBhvr>
                                        <p:cTn id="8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3" y="-297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155 C -0.00556 -0.00439 -0.0184 -0.0192 -0.02344 -0.03932 C -0.0283 -0.05829 -0.03004 -0.07842 -0.03368 -0.09785 C -0.03681 -0.1145 -0.04219 -0.13 -0.04584 -0.14642 C -0.04965 -0.16377 -0.05226 -0.18159 -0.05625 -0.1987 C -0.06129 -0.22022 -0.07014 -0.24034 -0.07483 -0.26208 C -0.07952 -0.28337 -0.08368 -0.30442 -0.08802 -0.3257 C -0.0915 -0.37983 -0.0875 -0.31436 -0.08976 -0.45385 C -0.08993 -0.46333 -0.09549 -0.48138 -0.09549 -0.48115 C -0.09757 -0.49873 -0.10313 -0.51492 -0.10764 -0.53111 C -0.10938 -0.53736 -0.11077 -0.54522 -0.1132 -0.551 C -0.11424 -0.55355 -0.11702 -0.55841 -0.11702 -0.55818 C -0.12049 -0.57437 -0.13143 -0.58755 -0.13837 -0.60074 C -0.14115 -0.60606 -0.14288 -0.61207 -0.14775 -0.61462 C -0.15243 -0.62086 -0.15781 -0.62456 -0.16181 -0.63197 C -0.16389 -0.6359 -0.16441 -0.64053 -0.1665 -0.64446 C -0.16719 -0.64747 -0.16788 -0.65325 -0.16927 -0.65556 C -0.1717 -0.65973 -0.17535 -0.6625 -0.17761 -0.6669 C -0.18212 -0.67546 -0.17952 -0.67268 -0.1842 -0.67684 C -0.18542 -0.68147 -0.1849 -0.67939 -0.18611 -0.68309 " pathEditMode="relative" rAng="0" ptsTypes="fffffffffffffffffffA">
                                      <p:cBhvr>
                                        <p:cTn id="9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34929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961 C -0.00017 0.00972 -0.01302 -0.00509 -0.01805 -0.02521 C -0.02291 -0.04418 -0.02465 -0.06431 -0.0283 -0.08374 C -0.03142 -0.10039 -0.0368 -0.11589 -0.04045 -0.13231 C -0.04427 -0.14966 -0.04687 -0.16748 -0.05087 -0.18459 C -0.0559 -0.20611 -0.06475 -0.22623 -0.06944 -0.24797 C -0.07413 -0.26926 -0.0783 -0.29031 -0.08264 -0.31159 C -0.08611 -0.36572 -0.08212 -0.30025 -0.08437 -0.43974 C -0.08455 -0.44922 -0.0901 -0.46727 -0.0901 -0.46704 C -0.09218 -0.48462 -0.09774 -0.50081 -0.10225 -0.517 C -0.10399 -0.52325 -0.10538 -0.53111 -0.10781 -0.53689 C -0.10885 -0.53944 -0.11163 -0.5443 -0.11163 -0.54407 C -0.1151 -0.56026 -0.12604 -0.57344 -0.13298 -0.58663 C -0.13576 -0.59195 -0.1375 -0.59796 -0.14236 -0.60051 C -0.14705 -0.60675 -0.15243 -0.61045 -0.15642 -0.61786 C -0.1585 -0.62179 -0.15903 -0.62642 -0.16111 -0.63035 C -0.1618 -0.63336 -0.1625 -0.63914 -0.16389 -0.64145 C -0.16632 -0.64562 -0.16996 -0.64839 -0.17222 -0.65279 C -0.17673 -0.66135 -0.17413 -0.65857 -0.17882 -0.66273 C -0.18003 -0.66736 -0.17951 -0.66528 -0.18073 -0.66898 " pathEditMode="relative" rAng="0" ptsTypes="fffffffffffffffffffA">
                                      <p:cBhvr>
                                        <p:cTn id="9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34929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2152 C -0.0007 0.00162 -0.01354 -0.01318 -0.01858 -0.03331 C -0.02344 -0.05227 -0.02518 -0.0724 -0.02882 -0.09183 C -0.03195 -0.10849 -0.03733 -0.12398 -0.04098 -0.14041 C -0.04479 -0.15776 -0.0474 -0.17557 -0.05139 -0.19269 C -0.05643 -0.2142 -0.06528 -0.23432 -0.06997 -0.25607 C -0.07466 -0.27735 -0.07882 -0.2984 -0.08316 -0.31968 C -0.08664 -0.37381 -0.08264 -0.30835 -0.0849 -0.44783 C -0.08507 -0.45732 -0.09063 -0.47536 -0.09063 -0.47513 C -0.09271 -0.49271 -0.09827 -0.5089 -0.10278 -0.52509 C -0.10452 -0.53134 -0.10591 -0.5392 -0.10834 -0.54499 C -0.10938 -0.54753 -0.11216 -0.55239 -0.11216 -0.55216 C -0.11563 -0.56835 -0.12657 -0.58154 -0.13351 -0.59472 C -0.13629 -0.60004 -0.13802 -0.60606 -0.14289 -0.6086 C -0.14757 -0.61485 -0.15295 -0.61855 -0.15695 -0.62595 C -0.15903 -0.62988 -0.15955 -0.63451 -0.16164 -0.63844 C -0.16233 -0.64145 -0.16302 -0.64723 -0.16441 -0.64955 C -0.16684 -0.65371 -0.17049 -0.65648 -0.17275 -0.66088 C -0.17726 -0.66944 -0.17466 -0.66666 -0.17934 -0.67083 C -0.18056 -0.67545 -0.18004 -0.67337 -0.18125 -0.67707 " pathEditMode="relative" rAng="0" ptsTypes="fffffffffffffffffffA">
                                      <p:cBhvr>
                                        <p:cTn id="9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349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2244 -0.00659 -0.05482 0.0066 -0.07356 C 0.00868 -0.08212 0.01893 -0.08836 0.02344 -0.09577 C 0.03004 -0.10641 0.03664 -0.11728 0.04393 -0.12699 C 0.04914 -0.13393 0.05278 -0.14388 0.05886 -0.14943 C 0.05955 -0.15059 0.0599 -0.15198 0.06077 -0.15313 C 0.06216 -0.15498 0.06407 -0.15614 0.06546 -0.15822 C 0.06927 -0.16424 0.06302 -0.16054 0.06927 -0.16308 C 0.07118 -0.16632 0.07292 -0.16979 0.07483 -0.17303 C 0.0757 -0.17465 0.07674 -0.1765 0.07761 -0.17812 C 0.0783 -0.17927 0.07952 -0.18182 0.07952 -0.18182 C 0.08073 -0.18737 0.08334 -0.19107 0.08611 -0.19547 C 0.08733 -0.20055 0.08855 -0.20541 0.08976 -0.2105 C 0.08941 -0.22091 0.08976 -0.23132 0.08889 -0.2415 C 0.0882 -0.25029 0.07361 -0.2637 0.0665 -0.26394 C 0.04132 -0.26463 0.01598 -0.26486 -0.0092 -0.26532 C -0.02222 -0.26856 -0.03628 -0.26926 -0.04948 -0.27018 C -0.05486 -0.27111 -0.05972 -0.27157 -0.06441 -0.27527 C -0.06632 -0.27689 -0.06996 -0.28013 -0.06996 -0.28013 C -0.07187 -0.28383 -0.07291 -0.28753 -0.07465 -0.29146 C -0.07361 -0.29725 -0.075 -0.29632 -0.07187 -0.29632 " pathEditMode="relative" ptsTypes="ffffffffffffffffffffA">
                                      <p:cBhvr>
                                        <p:cTn id="99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2244 -0.00659 -0.05482 0.0066 -0.07356 C 0.00868 -0.08212 0.01893 -0.08836 0.02344 -0.09577 C 0.03004 -0.10641 0.03664 -0.11728 0.04393 -0.12699 C 0.04914 -0.13393 0.05278 -0.14388 0.05886 -0.14943 C 0.05955 -0.15059 0.0599 -0.15198 0.06077 -0.15313 C 0.06216 -0.15498 0.06407 -0.15614 0.06546 -0.15822 C 0.06927 -0.16424 0.06302 -0.16054 0.06927 -0.16308 C 0.07118 -0.16632 0.07292 -0.16979 0.07483 -0.17303 C 0.0757 -0.17465 0.07674 -0.1765 0.07761 -0.17812 C 0.0783 -0.17927 0.07952 -0.18182 0.07952 -0.18182 C 0.08073 -0.18737 0.08334 -0.19107 0.08611 -0.19547 C 0.08733 -0.20055 0.08855 -0.20541 0.08976 -0.2105 C 0.08941 -0.22091 0.08976 -0.23132 0.08889 -0.2415 C 0.0882 -0.25029 0.07361 -0.2637 0.0665 -0.26394 C 0.04132 -0.26463 0.01598 -0.26486 -0.0092 -0.26532 C -0.02222 -0.26856 -0.03628 -0.26926 -0.04948 -0.27018 C -0.05486 -0.27111 -0.05972 -0.27157 -0.06441 -0.27527 C -0.06632 -0.27689 -0.06996 -0.28013 -0.06996 -0.28013 C -0.07187 -0.28383 -0.07291 -0.28753 -0.07465 -0.29146 C -0.07361 -0.29725 -0.075 -0.29632 -0.07187 -0.29632 " pathEditMode="relative" ptsTypes="ffffffffffffffffffffA">
                                      <p:cBhvr>
                                        <p:cTn id="10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2244 -0.00659 -0.05482 0.0066 -0.07356 C 0.00868 -0.08212 0.01893 -0.08836 0.02344 -0.09577 C 0.03004 -0.10641 0.03664 -0.11728 0.04393 -0.12699 C 0.04914 -0.13393 0.05278 -0.14388 0.05886 -0.14943 C 0.05955 -0.15059 0.0599 -0.15198 0.06077 -0.15313 C 0.06216 -0.15498 0.06407 -0.15614 0.06546 -0.15822 C 0.06927 -0.16424 0.06302 -0.16054 0.06927 -0.16308 C 0.07118 -0.16632 0.07292 -0.16979 0.07483 -0.17303 C 0.0757 -0.17465 0.07674 -0.1765 0.07761 -0.17812 C 0.0783 -0.17927 0.07952 -0.18182 0.07952 -0.18182 C 0.08073 -0.18737 0.08334 -0.19107 0.08611 -0.19547 C 0.08733 -0.20055 0.08855 -0.20541 0.08976 -0.2105 C 0.08941 -0.22091 0.08976 -0.23132 0.08889 -0.2415 C 0.0882 -0.25029 0.07361 -0.2637 0.0665 -0.26394 C 0.04132 -0.26463 0.01598 -0.26486 -0.0092 -0.26532 C -0.02222 -0.26856 -0.03628 -0.26926 -0.04948 -0.27018 C -0.05486 -0.27111 -0.05972 -0.27157 -0.06441 -0.27527 C -0.06632 -0.27689 -0.06996 -0.28013 -0.06996 -0.28013 C -0.07187 -0.28383 -0.07291 -0.28753 -0.07465 -0.29146 C -0.07361 -0.29725 -0.075 -0.29632 -0.07187 -0.29632 " pathEditMode="relative" ptsTypes="ffffffffffffffffffffA">
                                      <p:cBhvr>
                                        <p:cTn id="10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2 -0.00624 -0.00364 -0.01041 -0.0085 -0.01503 C -0.01007 -0.02174 -0.01336 -0.02729 -0.0177 -0.03123 C -0.02118 -0.03863 -0.02621 -0.04487 -0.0309 -0.05112 C -0.03281 -0.05968 -0.05069 -0.07795 -0.05416 -0.08212 C -0.0585 -0.08744 -0.0625 -0.09368 -0.06736 -0.09831 C -0.07621 -0.10687 -0.08645 -0.11335 -0.09531 -0.12214 C -0.10052 -0.12746 -0.1059 -0.13694 -0.11215 -0.13948 C -0.11441 -0.14735 -0.11649 -0.15336 -0.1177 -0.16192 C -0.11736 -0.16817 -0.11753 -0.17441 -0.11684 -0.18066 C -0.11666 -0.18205 -0.11545 -0.18297 -0.11493 -0.18436 C -0.11354 -0.1876 -0.11336 -0.19176 -0.11128 -0.19431 C -0.10677 -0.20009 -0.10225 -0.20541 -0.09809 -0.21166 C -0.09479 -0.21675 -0.09444 -0.22484 -0.08975 -0.22669 C -0.08697 -0.23872 -0.0927 -0.21605 -0.08316 -0.2378 C -0.07847 -0.24821 -0.08576 -0.23248 -0.07673 -0.24913 C -0.07326 -0.25561 -0.07083 -0.26255 -0.06736 -0.26902 C -0.06632 -0.27504 -0.06458 -0.28036 -0.06354 -0.28637 C -0.06388 -0.29447 -0.0625 -0.31598 -0.06632 -0.32755 C -0.06979 -0.33819 -0.07638 -0.34166 -0.08229 -0.3486 C -0.08993 -0.35762 -0.0993 -0.36872 -0.1085 -0.37497 C -0.11093 -0.37936 -0.11302 -0.3833 -0.11597 -0.38723 C -0.11718 -0.39232 -0.1184 -0.39718 -0.11961 -0.40226 C -0.11996 -0.40735 -0.12066 -0.41221 -0.12066 -0.4173 C -0.12066 -0.41869 -0.12048 -0.42054 -0.11961 -0.421 C -0.1184 -0.4217 -0.11718 -0.41961 -0.11597 -0.41961 " pathEditMode="relative" ptsTypes="fffffffffffffffffffffffffA">
                                      <p:cBhvr>
                                        <p:cTn id="10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2 -0.00624 -0.00364 -0.01041 -0.0085 -0.01503 C -0.01007 -0.02174 -0.01336 -0.02729 -0.0177 -0.03123 C -0.02118 -0.03863 -0.02621 -0.04487 -0.0309 -0.05112 C -0.03281 -0.05968 -0.05069 -0.07795 -0.05416 -0.08212 C -0.0585 -0.08744 -0.0625 -0.09368 -0.06736 -0.09831 C -0.07621 -0.10687 -0.08645 -0.11335 -0.09531 -0.12214 C -0.10052 -0.12746 -0.1059 -0.13694 -0.11215 -0.13948 C -0.11441 -0.14735 -0.11649 -0.15336 -0.1177 -0.16192 C -0.11736 -0.16817 -0.11753 -0.17441 -0.11684 -0.18066 C -0.11666 -0.18205 -0.11545 -0.18297 -0.11493 -0.18436 C -0.11354 -0.1876 -0.11336 -0.19176 -0.11128 -0.19431 C -0.10677 -0.20009 -0.10225 -0.20541 -0.09809 -0.21166 C -0.09479 -0.21675 -0.09444 -0.22484 -0.08975 -0.22669 C -0.08697 -0.23872 -0.0927 -0.21605 -0.08316 -0.2378 C -0.07847 -0.24821 -0.08576 -0.23248 -0.07673 -0.24913 C -0.07326 -0.25561 -0.07083 -0.26255 -0.06736 -0.26902 C -0.06632 -0.27504 -0.06458 -0.28036 -0.06354 -0.28637 C -0.06388 -0.29447 -0.0625 -0.31598 -0.06632 -0.32755 C -0.06979 -0.33819 -0.07638 -0.34166 -0.08229 -0.3486 C -0.08993 -0.35762 -0.0993 -0.36872 -0.1085 -0.37497 C -0.11093 -0.37936 -0.11302 -0.3833 -0.11597 -0.38723 C -0.11718 -0.39232 -0.1184 -0.39718 -0.11961 -0.40226 C -0.11996 -0.40735 -0.12066 -0.41221 -0.12066 -0.4173 C -0.12066 -0.41869 -0.12048 -0.42054 -0.11961 -0.421 C -0.1184 -0.4217 -0.11718 -0.41961 -0.11597 -0.41961 " pathEditMode="relative" ptsTypes="fffffffffffffffffffffffffA">
                                      <p:cBhvr>
                                        <p:cTn id="109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312 -0.00624 -0.00364 -0.01041 -0.0085 -0.01503 C -0.01007 -0.02174 -0.01336 -0.02729 -0.0177 -0.03123 C -0.02118 -0.03863 -0.02621 -0.04487 -0.0309 -0.05112 C -0.03281 -0.05968 -0.05069 -0.07795 -0.05416 -0.08212 C -0.0585 -0.08744 -0.0625 -0.09368 -0.06736 -0.09831 C -0.07621 -0.10687 -0.08645 -0.11335 -0.09531 -0.12214 C -0.10052 -0.12746 -0.1059 -0.13694 -0.11215 -0.13948 C -0.11441 -0.14735 -0.11649 -0.15336 -0.1177 -0.16192 C -0.11736 -0.16817 -0.11753 -0.17441 -0.11684 -0.18066 C -0.11666 -0.18205 -0.11545 -0.18297 -0.11493 -0.18436 C -0.11354 -0.1876 -0.11336 -0.19176 -0.11128 -0.19431 C -0.10677 -0.20009 -0.10225 -0.20541 -0.09809 -0.21166 C -0.09479 -0.21675 -0.09444 -0.22484 -0.08975 -0.22669 C -0.08697 -0.23872 -0.0927 -0.21605 -0.08316 -0.2378 C -0.07847 -0.24821 -0.08576 -0.23248 -0.07673 -0.24913 C -0.07326 -0.25561 -0.07083 -0.26255 -0.06736 -0.26902 C -0.06632 -0.27504 -0.06458 -0.28036 -0.06354 -0.28637 C -0.06388 -0.29447 -0.0625 -0.31598 -0.06632 -0.32755 C -0.06979 -0.33819 -0.07638 -0.34166 -0.08229 -0.3486 C -0.08993 -0.35762 -0.0993 -0.36872 -0.1085 -0.37497 C -0.11093 -0.37936 -0.11302 -0.3833 -0.11597 -0.38723 C -0.11718 -0.39232 -0.1184 -0.39718 -0.11961 -0.40226 C -0.11996 -0.40735 -0.12066 -0.41221 -0.12066 -0.4173 C -0.12066 -0.41869 -0.12048 -0.42054 -0.11961 -0.421 C -0.1184 -0.4217 -0.11718 -0.41961 -0.11597 -0.41961 " pathEditMode="relative" ptsTypes="fffffffffffffffffffffffffA">
                                      <p:cBhvr>
                                        <p:cTn id="1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0925 -0.00469 -0.01365 -0.0092 -0.02082 C -0.0118 -0.02498 -0.01684 -0.03331 -0.01684 -0.03331 C -0.0184 -0.03979 -0.02101 -0.04534 -0.0243 -0.05066 C -0.02795 -0.07148 -0.03385 -0.09091 -0.0401 -0.11057 C -0.04496 -0.12607 -0.04774 -0.14249 -0.05312 -0.15776 C -0.05451 -0.16632 -0.0566 -0.17349 -0.06076 -0.1802 C -0.06441 -0.19338 -0.06892 -0.20587 -0.07292 -0.21883 C -0.075 -0.23363 -0.07344 -0.22739 -0.07656 -0.23756 C -0.07778 -0.24682 -0.07969 -0.25584 -0.08125 -0.26486 C -0.08611 -0.3294 -0.08125 -0.43696 -0.08507 -0.46912 C -0.08576 -0.47559 -0.08611 -0.47883 -0.08871 -0.48415 C -0.08993 -0.48947 -0.09062 -0.49341 -0.09427 -0.49641 C -0.09983 -0.50752 -0.10694 -0.51816 -0.1158 -0.5251 C -0.11944 -0.52787 -0.1243 -0.52764 -0.12795 -0.53019 C -0.13785 -0.53666 -0.15 -0.53874 -0.16076 -0.54013 C -0.16614 -0.5473 -0.16354 -0.54198 -0.16354 -0.55887 " pathEditMode="relative" ptsTypes="ffffffffffffffffA">
                                      <p:cBhvr>
                                        <p:cTn id="11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0925 -0.00469 -0.01365 -0.0092 -0.02082 C -0.0118 -0.02498 -0.01684 -0.03331 -0.01684 -0.03331 C -0.0184 -0.03979 -0.02101 -0.04534 -0.0243 -0.05066 C -0.02795 -0.07148 -0.03385 -0.09091 -0.0401 -0.11057 C -0.04496 -0.12607 -0.04774 -0.14249 -0.05312 -0.15776 C -0.05451 -0.16632 -0.0566 -0.17349 -0.06076 -0.1802 C -0.06441 -0.19338 -0.06892 -0.20587 -0.07292 -0.21883 C -0.075 -0.23363 -0.07344 -0.22739 -0.07656 -0.23756 C -0.07778 -0.24682 -0.07969 -0.25584 -0.08125 -0.26486 C -0.08611 -0.3294 -0.08125 -0.43696 -0.08507 -0.46912 C -0.08576 -0.47559 -0.08611 -0.47883 -0.08871 -0.48415 C -0.08993 -0.48947 -0.09062 -0.49341 -0.09427 -0.49641 C -0.09983 -0.50752 -0.10694 -0.51816 -0.1158 -0.5251 C -0.11944 -0.52787 -0.1243 -0.52764 -0.12795 -0.53019 C -0.13785 -0.53666 -0.15 -0.53874 -0.16076 -0.54013 C -0.16614 -0.5473 -0.16354 -0.54198 -0.16354 -0.55887 " pathEditMode="relative" ptsTypes="ffffffffffffffffA">
                                      <p:cBhvr>
                                        <p:cTn id="11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91 -0.00925 -0.00469 -0.01365 -0.0092 -0.02082 C -0.0118 -0.02498 -0.01684 -0.03331 -0.01684 -0.03331 C -0.0184 -0.03979 -0.02101 -0.04534 -0.0243 -0.05066 C -0.02795 -0.07148 -0.03385 -0.09091 -0.0401 -0.11057 C -0.04496 -0.12607 -0.04774 -0.14249 -0.05312 -0.15776 C -0.05451 -0.16632 -0.0566 -0.17349 -0.06076 -0.1802 C -0.06441 -0.19338 -0.06892 -0.20587 -0.07292 -0.21883 C -0.075 -0.23363 -0.07344 -0.22739 -0.07656 -0.23756 C -0.07778 -0.24682 -0.07969 -0.25584 -0.08125 -0.26486 C -0.08611 -0.3294 -0.08125 -0.43696 -0.08507 -0.46912 C -0.08576 -0.47559 -0.08611 -0.47883 -0.08871 -0.48415 C -0.08993 -0.48947 -0.09062 -0.49341 -0.09427 -0.49641 C -0.09983 -0.50752 -0.10694 -0.51816 -0.1158 -0.5251 C -0.11944 -0.52787 -0.1243 -0.52764 -0.12795 -0.53019 C -0.13785 -0.53666 -0.15 -0.53874 -0.16076 -0.54013 C -0.16614 -0.5473 -0.16354 -0.54198 -0.16354 -0.55887 " pathEditMode="relative" ptsTypes="ffffffffffffffffA">
                                      <p:cBhvr>
                                        <p:cTn id="119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" grpId="0" animBg="1"/>
      <p:bldP spid="186" grpId="0" animBg="1"/>
      <p:bldP spid="187" grpId="0" animBg="1"/>
      <p:bldP spid="188" grpId="0" animBg="1"/>
      <p:bldP spid="189" grpId="0" animBg="1"/>
      <p:bldP spid="191" grpId="0" animBg="1"/>
      <p:bldP spid="192" grpId="0" animBg="1"/>
      <p:bldP spid="193" grpId="0" animBg="1"/>
    </p:bldLst>
  </p:timing>
</p:sld>
</file>

<file path=ppt/theme/theme1.xml><?xml version="1.0" encoding="utf-8"?>
<a:theme xmlns:a="http://schemas.openxmlformats.org/drawingml/2006/main" name="Kopija od Сабирање двоцифреног и једноцифреног борја 60+1,65+1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Kopija od Сабирање двоцифреног и једноцифреног борја 60+1,65+1</Template>
  <TotalTime>616</TotalTime>
  <Words>344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Kopija od Сабирање двоцифреног и једноцифреног борја 60+1,65+1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dud</dc:creator>
  <cp:lastModifiedBy>bg</cp:lastModifiedBy>
  <cp:revision>81</cp:revision>
  <dcterms:created xsi:type="dcterms:W3CDTF">2011-05-17T20:48:49Z</dcterms:created>
  <dcterms:modified xsi:type="dcterms:W3CDTF">2020-05-17T15:09:18Z</dcterms:modified>
</cp:coreProperties>
</file>